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39" r:id="rId1"/>
  </p:sldMasterIdLst>
  <p:notesMasterIdLst>
    <p:notesMasterId r:id="rId27"/>
  </p:notesMasterIdLst>
  <p:handoutMasterIdLst>
    <p:handoutMasterId r:id="rId28"/>
  </p:handoutMasterIdLst>
  <p:sldIdLst>
    <p:sldId id="345" r:id="rId2"/>
    <p:sldId id="454" r:id="rId3"/>
    <p:sldId id="470" r:id="rId4"/>
    <p:sldId id="471" r:id="rId5"/>
    <p:sldId id="456" r:id="rId6"/>
    <p:sldId id="474" r:id="rId7"/>
    <p:sldId id="472" r:id="rId8"/>
    <p:sldId id="459" r:id="rId9"/>
    <p:sldId id="448" r:id="rId10"/>
    <p:sldId id="468" r:id="rId11"/>
    <p:sldId id="433" r:id="rId12"/>
    <p:sldId id="428" r:id="rId13"/>
    <p:sldId id="429" r:id="rId14"/>
    <p:sldId id="445" r:id="rId15"/>
    <p:sldId id="449" r:id="rId16"/>
    <p:sldId id="446" r:id="rId17"/>
    <p:sldId id="430" r:id="rId18"/>
    <p:sldId id="475" r:id="rId19"/>
    <p:sldId id="431" r:id="rId20"/>
    <p:sldId id="460" r:id="rId21"/>
    <p:sldId id="461" r:id="rId22"/>
    <p:sldId id="476" r:id="rId23"/>
    <p:sldId id="477" r:id="rId24"/>
    <p:sldId id="473" r:id="rId25"/>
    <p:sldId id="478" r:id="rId26"/>
  </p:sldIdLst>
  <p:sldSz cx="10152063" cy="7596188"/>
  <p:notesSz cx="6669088" cy="9926638"/>
  <p:defaultTextStyle>
    <a:defPPr>
      <a:defRPr lang="en-GB"/>
    </a:defPPr>
    <a:lvl1pPr algn="l" rtl="0" fontAlgn="base">
      <a:spcBef>
        <a:spcPct val="0"/>
      </a:spcBef>
      <a:spcAft>
        <a:spcPct val="0"/>
      </a:spcAft>
      <a:defRPr sz="1600" kern="1200">
        <a:solidFill>
          <a:schemeClr val="tx1"/>
        </a:solidFill>
        <a:latin typeface="Times" charset="0"/>
        <a:ea typeface="+mn-ea"/>
        <a:cs typeface="Arial" charset="0"/>
      </a:defRPr>
    </a:lvl1pPr>
    <a:lvl2pPr marL="455613" indent="1588" algn="l" rtl="0" fontAlgn="base">
      <a:spcBef>
        <a:spcPct val="0"/>
      </a:spcBef>
      <a:spcAft>
        <a:spcPct val="0"/>
      </a:spcAft>
      <a:defRPr sz="1600" kern="1200">
        <a:solidFill>
          <a:schemeClr val="tx1"/>
        </a:solidFill>
        <a:latin typeface="Times" charset="0"/>
        <a:ea typeface="+mn-ea"/>
        <a:cs typeface="Arial" charset="0"/>
      </a:defRPr>
    </a:lvl2pPr>
    <a:lvl3pPr marL="912813" indent="1588" algn="l" rtl="0" fontAlgn="base">
      <a:spcBef>
        <a:spcPct val="0"/>
      </a:spcBef>
      <a:spcAft>
        <a:spcPct val="0"/>
      </a:spcAft>
      <a:defRPr sz="1600" kern="1200">
        <a:solidFill>
          <a:schemeClr val="tx1"/>
        </a:solidFill>
        <a:latin typeface="Times" charset="0"/>
        <a:ea typeface="+mn-ea"/>
        <a:cs typeface="Arial" charset="0"/>
      </a:defRPr>
    </a:lvl3pPr>
    <a:lvl4pPr marL="1370013" indent="1588" algn="l" rtl="0" fontAlgn="base">
      <a:spcBef>
        <a:spcPct val="0"/>
      </a:spcBef>
      <a:spcAft>
        <a:spcPct val="0"/>
      </a:spcAft>
      <a:defRPr sz="1600" kern="1200">
        <a:solidFill>
          <a:schemeClr val="tx1"/>
        </a:solidFill>
        <a:latin typeface="Times" charset="0"/>
        <a:ea typeface="+mn-ea"/>
        <a:cs typeface="Arial" charset="0"/>
      </a:defRPr>
    </a:lvl4pPr>
    <a:lvl5pPr marL="1827213" indent="1588" algn="l" rtl="0" fontAlgn="base">
      <a:spcBef>
        <a:spcPct val="0"/>
      </a:spcBef>
      <a:spcAft>
        <a:spcPct val="0"/>
      </a:spcAft>
      <a:defRPr sz="1600" kern="1200">
        <a:solidFill>
          <a:schemeClr val="tx1"/>
        </a:solidFill>
        <a:latin typeface="Times" charset="0"/>
        <a:ea typeface="+mn-ea"/>
        <a:cs typeface="Arial" charset="0"/>
      </a:defRPr>
    </a:lvl5pPr>
    <a:lvl6pPr marL="2286000" algn="l" defTabSz="914400" rtl="0" eaLnBrk="1" latinLnBrk="0" hangingPunct="1">
      <a:defRPr sz="1600" kern="1200">
        <a:solidFill>
          <a:schemeClr val="tx1"/>
        </a:solidFill>
        <a:latin typeface="Times" charset="0"/>
        <a:ea typeface="+mn-ea"/>
        <a:cs typeface="Arial" charset="0"/>
      </a:defRPr>
    </a:lvl6pPr>
    <a:lvl7pPr marL="2743200" algn="l" defTabSz="914400" rtl="0" eaLnBrk="1" latinLnBrk="0" hangingPunct="1">
      <a:defRPr sz="1600" kern="1200">
        <a:solidFill>
          <a:schemeClr val="tx1"/>
        </a:solidFill>
        <a:latin typeface="Times" charset="0"/>
        <a:ea typeface="+mn-ea"/>
        <a:cs typeface="Arial" charset="0"/>
      </a:defRPr>
    </a:lvl7pPr>
    <a:lvl8pPr marL="3200400" algn="l" defTabSz="914400" rtl="0" eaLnBrk="1" latinLnBrk="0" hangingPunct="1">
      <a:defRPr sz="1600" kern="1200">
        <a:solidFill>
          <a:schemeClr val="tx1"/>
        </a:solidFill>
        <a:latin typeface="Times" charset="0"/>
        <a:ea typeface="+mn-ea"/>
        <a:cs typeface="Arial" charset="0"/>
      </a:defRPr>
    </a:lvl8pPr>
    <a:lvl9pPr marL="3657600" algn="l" defTabSz="914400" rtl="0" eaLnBrk="1" latinLnBrk="0" hangingPunct="1">
      <a:defRPr sz="1600" kern="1200">
        <a:solidFill>
          <a:schemeClr val="tx1"/>
        </a:solidFill>
        <a:latin typeface="Times"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CC"/>
    <a:srgbClr val="003399"/>
    <a:srgbClr val="FF6600"/>
    <a:srgbClr val="000000"/>
    <a:srgbClr val="5F5F5F"/>
    <a:srgbClr val="CC3300"/>
    <a:srgbClr val="008000"/>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77554" autoAdjust="0"/>
  </p:normalViewPr>
  <p:slideViewPr>
    <p:cSldViewPr>
      <p:cViewPr>
        <p:scale>
          <a:sx n="50" d="100"/>
          <a:sy n="50" d="100"/>
        </p:scale>
        <p:origin x="-1620" y="-594"/>
      </p:cViewPr>
      <p:guideLst>
        <p:guide orient="horz" pos="1392"/>
        <p:guide pos="3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112" y="-120"/>
      </p:cViewPr>
      <p:guideLst>
        <p:guide orient="horz" pos="3127"/>
        <p:guide pos="21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1"/>
            <a:ext cx="2891675" cy="495675"/>
          </a:xfrm>
          <a:prstGeom prst="rect">
            <a:avLst/>
          </a:prstGeom>
          <a:noFill/>
          <a:ln w="9525">
            <a:noFill/>
            <a:miter lim="800000"/>
            <a:headEnd/>
            <a:tailEnd/>
          </a:ln>
          <a:effectLst/>
        </p:spPr>
        <p:txBody>
          <a:bodyPr vert="horz" wrap="square" lIns="85496" tIns="42748" rIns="85496" bIns="42748" numCol="1" anchor="t" anchorCtr="0" compatLnSpc="1">
            <a:prstTxWarp prst="textNoShape">
              <a:avLst/>
            </a:prstTxWarp>
          </a:bodyPr>
          <a:lstStyle>
            <a:lvl1pPr defTabSz="855663" eaLnBrk="0" hangingPunct="0">
              <a:defRPr sz="1100"/>
            </a:lvl1pPr>
          </a:lstStyle>
          <a:p>
            <a:pPr>
              <a:defRPr/>
            </a:pPr>
            <a:endParaRPr lang="en-US" altLang="zh-CN"/>
          </a:p>
        </p:txBody>
      </p:sp>
      <p:sp>
        <p:nvSpPr>
          <p:cNvPr id="17411" name="Rectangle 3"/>
          <p:cNvSpPr>
            <a:spLocks noGrp="1" noChangeArrowheads="1"/>
          </p:cNvSpPr>
          <p:nvPr>
            <p:ph type="dt" sz="quarter" idx="1"/>
          </p:nvPr>
        </p:nvSpPr>
        <p:spPr bwMode="auto">
          <a:xfrm>
            <a:off x="3775967" y="1"/>
            <a:ext cx="2891675" cy="495675"/>
          </a:xfrm>
          <a:prstGeom prst="rect">
            <a:avLst/>
          </a:prstGeom>
          <a:noFill/>
          <a:ln w="9525">
            <a:noFill/>
            <a:miter lim="800000"/>
            <a:headEnd/>
            <a:tailEnd/>
          </a:ln>
          <a:effectLst/>
        </p:spPr>
        <p:txBody>
          <a:bodyPr vert="horz" wrap="square" lIns="85496" tIns="42748" rIns="85496" bIns="42748" numCol="1" anchor="t" anchorCtr="0" compatLnSpc="1">
            <a:prstTxWarp prst="textNoShape">
              <a:avLst/>
            </a:prstTxWarp>
          </a:bodyPr>
          <a:lstStyle>
            <a:lvl1pPr algn="r" defTabSz="855663" eaLnBrk="0" hangingPunct="0">
              <a:defRPr sz="1100"/>
            </a:lvl1pPr>
          </a:lstStyle>
          <a:p>
            <a:pPr>
              <a:defRPr/>
            </a:pPr>
            <a:endParaRPr lang="en-US" altLang="zh-CN"/>
          </a:p>
        </p:txBody>
      </p:sp>
      <p:sp>
        <p:nvSpPr>
          <p:cNvPr id="17412" name="Rectangle 4"/>
          <p:cNvSpPr>
            <a:spLocks noGrp="1" noChangeArrowheads="1"/>
          </p:cNvSpPr>
          <p:nvPr>
            <p:ph type="ftr" sz="quarter" idx="2"/>
          </p:nvPr>
        </p:nvSpPr>
        <p:spPr bwMode="auto">
          <a:xfrm>
            <a:off x="0" y="9429323"/>
            <a:ext cx="2891675" cy="495675"/>
          </a:xfrm>
          <a:prstGeom prst="rect">
            <a:avLst/>
          </a:prstGeom>
          <a:noFill/>
          <a:ln w="9525">
            <a:noFill/>
            <a:miter lim="800000"/>
            <a:headEnd/>
            <a:tailEnd/>
          </a:ln>
          <a:effectLst/>
        </p:spPr>
        <p:txBody>
          <a:bodyPr vert="horz" wrap="square" lIns="85496" tIns="42748" rIns="85496" bIns="42748" numCol="1" anchor="b" anchorCtr="0" compatLnSpc="1">
            <a:prstTxWarp prst="textNoShape">
              <a:avLst/>
            </a:prstTxWarp>
          </a:bodyPr>
          <a:lstStyle>
            <a:lvl1pPr defTabSz="855663" eaLnBrk="0" hangingPunct="0">
              <a:defRPr sz="1100"/>
            </a:lvl1pPr>
          </a:lstStyle>
          <a:p>
            <a:pPr>
              <a:defRPr/>
            </a:pPr>
            <a:endParaRPr lang="en-US" altLang="zh-CN"/>
          </a:p>
        </p:txBody>
      </p:sp>
      <p:sp>
        <p:nvSpPr>
          <p:cNvPr id="17413" name="Rectangle 5"/>
          <p:cNvSpPr>
            <a:spLocks noGrp="1" noChangeArrowheads="1"/>
          </p:cNvSpPr>
          <p:nvPr>
            <p:ph type="sldNum" sz="quarter" idx="3"/>
          </p:nvPr>
        </p:nvSpPr>
        <p:spPr bwMode="auto">
          <a:xfrm>
            <a:off x="3775967" y="9429323"/>
            <a:ext cx="2891675" cy="495675"/>
          </a:xfrm>
          <a:prstGeom prst="rect">
            <a:avLst/>
          </a:prstGeom>
          <a:noFill/>
          <a:ln w="9525">
            <a:noFill/>
            <a:miter lim="800000"/>
            <a:headEnd/>
            <a:tailEnd/>
          </a:ln>
          <a:effectLst/>
        </p:spPr>
        <p:txBody>
          <a:bodyPr vert="horz" wrap="square" lIns="85496" tIns="42748" rIns="85496" bIns="42748" numCol="1" anchor="b" anchorCtr="0" compatLnSpc="1">
            <a:prstTxWarp prst="textNoShape">
              <a:avLst/>
            </a:prstTxWarp>
          </a:bodyPr>
          <a:lstStyle>
            <a:lvl1pPr algn="r" defTabSz="855663" eaLnBrk="0" hangingPunct="0">
              <a:defRPr sz="1100"/>
            </a:lvl1pPr>
          </a:lstStyle>
          <a:p>
            <a:pPr>
              <a:defRPr/>
            </a:pPr>
            <a:fld id="{C724100D-47F3-4F6D-960F-26C3995510B4}" type="slidenum">
              <a:rPr lang="en-US" altLang="zh-CN"/>
              <a:pPr>
                <a:defRPr/>
              </a:pPr>
              <a:t>‹#›</a:t>
            </a:fld>
            <a:endParaRPr lang="en-US" altLang="zh-CN"/>
          </a:p>
        </p:txBody>
      </p:sp>
    </p:spTree>
    <p:extLst>
      <p:ext uri="{BB962C8B-B14F-4D97-AF65-F5344CB8AC3E}">
        <p14:creationId xmlns:p14="http://schemas.microsoft.com/office/powerpoint/2010/main" xmlns="" val="2655944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1"/>
            <a:ext cx="2891675" cy="495675"/>
          </a:xfrm>
          <a:prstGeom prst="rect">
            <a:avLst/>
          </a:prstGeom>
          <a:noFill/>
          <a:ln w="9525">
            <a:noFill/>
            <a:miter lim="800000"/>
            <a:headEnd/>
            <a:tailEnd/>
          </a:ln>
          <a:effectLst/>
        </p:spPr>
        <p:txBody>
          <a:bodyPr vert="horz" wrap="square" lIns="85496" tIns="42748" rIns="85496" bIns="42748" numCol="1" anchor="t" anchorCtr="0" compatLnSpc="1">
            <a:prstTxWarp prst="textNoShape">
              <a:avLst/>
            </a:prstTxWarp>
          </a:bodyPr>
          <a:lstStyle>
            <a:lvl1pPr defTabSz="855663" eaLnBrk="0" hangingPunct="0">
              <a:defRPr sz="1100"/>
            </a:lvl1pPr>
          </a:lstStyle>
          <a:p>
            <a:pPr>
              <a:defRPr/>
            </a:pPr>
            <a:endParaRPr lang="en-US" altLang="zh-CN"/>
          </a:p>
        </p:txBody>
      </p:sp>
      <p:sp>
        <p:nvSpPr>
          <p:cNvPr id="58371" name="Rectangle 3"/>
          <p:cNvSpPr>
            <a:spLocks noGrp="1" noChangeArrowheads="1"/>
          </p:cNvSpPr>
          <p:nvPr>
            <p:ph type="dt" idx="1"/>
          </p:nvPr>
        </p:nvSpPr>
        <p:spPr bwMode="auto">
          <a:xfrm>
            <a:off x="3775967" y="1"/>
            <a:ext cx="2891675" cy="495675"/>
          </a:xfrm>
          <a:prstGeom prst="rect">
            <a:avLst/>
          </a:prstGeom>
          <a:noFill/>
          <a:ln w="9525">
            <a:noFill/>
            <a:miter lim="800000"/>
            <a:headEnd/>
            <a:tailEnd/>
          </a:ln>
          <a:effectLst/>
        </p:spPr>
        <p:txBody>
          <a:bodyPr vert="horz" wrap="square" lIns="85496" tIns="42748" rIns="85496" bIns="42748" numCol="1" anchor="t" anchorCtr="0" compatLnSpc="1">
            <a:prstTxWarp prst="textNoShape">
              <a:avLst/>
            </a:prstTxWarp>
          </a:bodyPr>
          <a:lstStyle>
            <a:lvl1pPr algn="r" defTabSz="855663" eaLnBrk="0" hangingPunct="0">
              <a:defRPr sz="1100"/>
            </a:lvl1pPr>
          </a:lstStyle>
          <a:p>
            <a:pPr>
              <a:defRPr/>
            </a:pPr>
            <a:endParaRPr lang="en-US" altLang="zh-CN"/>
          </a:p>
        </p:txBody>
      </p:sp>
      <p:sp>
        <p:nvSpPr>
          <p:cNvPr id="32772" name="Rectangle 4"/>
          <p:cNvSpPr>
            <a:spLocks noGrp="1" noRot="1" noChangeAspect="1" noChangeArrowheads="1" noTextEdit="1"/>
          </p:cNvSpPr>
          <p:nvPr>
            <p:ph type="sldImg" idx="2"/>
          </p:nvPr>
        </p:nvSpPr>
        <p:spPr bwMode="auto">
          <a:xfrm>
            <a:off x="847725" y="744538"/>
            <a:ext cx="4975225" cy="3722687"/>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68646" y="4717123"/>
            <a:ext cx="5334691" cy="4464361"/>
          </a:xfrm>
          <a:prstGeom prst="rect">
            <a:avLst/>
          </a:prstGeom>
          <a:noFill/>
          <a:ln w="9525">
            <a:noFill/>
            <a:miter lim="800000"/>
            <a:headEnd/>
            <a:tailEnd/>
          </a:ln>
          <a:effectLst/>
        </p:spPr>
        <p:txBody>
          <a:bodyPr vert="horz" wrap="square" lIns="85496" tIns="42748" rIns="85496" bIns="427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9429323"/>
            <a:ext cx="2891675" cy="495675"/>
          </a:xfrm>
          <a:prstGeom prst="rect">
            <a:avLst/>
          </a:prstGeom>
          <a:noFill/>
          <a:ln w="9525">
            <a:noFill/>
            <a:miter lim="800000"/>
            <a:headEnd/>
            <a:tailEnd/>
          </a:ln>
          <a:effectLst/>
        </p:spPr>
        <p:txBody>
          <a:bodyPr vert="horz" wrap="square" lIns="85496" tIns="42748" rIns="85496" bIns="42748" numCol="1" anchor="b" anchorCtr="0" compatLnSpc="1">
            <a:prstTxWarp prst="textNoShape">
              <a:avLst/>
            </a:prstTxWarp>
          </a:bodyPr>
          <a:lstStyle>
            <a:lvl1pPr defTabSz="855663" eaLnBrk="0" hangingPunct="0">
              <a:defRPr sz="1100"/>
            </a:lvl1pPr>
          </a:lstStyle>
          <a:p>
            <a:pPr>
              <a:defRPr/>
            </a:pPr>
            <a:endParaRPr lang="en-US" altLang="zh-CN"/>
          </a:p>
        </p:txBody>
      </p:sp>
      <p:sp>
        <p:nvSpPr>
          <p:cNvPr id="58375" name="Rectangle 7"/>
          <p:cNvSpPr>
            <a:spLocks noGrp="1" noChangeArrowheads="1"/>
          </p:cNvSpPr>
          <p:nvPr>
            <p:ph type="sldNum" sz="quarter" idx="5"/>
          </p:nvPr>
        </p:nvSpPr>
        <p:spPr bwMode="auto">
          <a:xfrm>
            <a:off x="3775967" y="9429323"/>
            <a:ext cx="2891675" cy="495675"/>
          </a:xfrm>
          <a:prstGeom prst="rect">
            <a:avLst/>
          </a:prstGeom>
          <a:noFill/>
          <a:ln w="9525">
            <a:noFill/>
            <a:miter lim="800000"/>
            <a:headEnd/>
            <a:tailEnd/>
          </a:ln>
          <a:effectLst/>
        </p:spPr>
        <p:txBody>
          <a:bodyPr vert="horz" wrap="square" lIns="85496" tIns="42748" rIns="85496" bIns="42748" numCol="1" anchor="b" anchorCtr="0" compatLnSpc="1">
            <a:prstTxWarp prst="textNoShape">
              <a:avLst/>
            </a:prstTxWarp>
          </a:bodyPr>
          <a:lstStyle>
            <a:lvl1pPr algn="r" defTabSz="855663" eaLnBrk="0" hangingPunct="0">
              <a:defRPr sz="1100"/>
            </a:lvl1pPr>
          </a:lstStyle>
          <a:p>
            <a:pPr>
              <a:defRPr/>
            </a:pPr>
            <a:fld id="{523B01E4-6EF8-49FB-A25D-77A7D2A1AD8F}" type="slidenum">
              <a:rPr lang="en-US" altLang="zh-CN"/>
              <a:pPr>
                <a:defRPr/>
              </a:pPr>
              <a:t>‹#›</a:t>
            </a:fld>
            <a:endParaRPr lang="en-US" altLang="zh-CN"/>
          </a:p>
        </p:txBody>
      </p:sp>
    </p:spTree>
    <p:extLst>
      <p:ext uri="{BB962C8B-B14F-4D97-AF65-F5344CB8AC3E}">
        <p14:creationId xmlns:p14="http://schemas.microsoft.com/office/powerpoint/2010/main" xmlns="" val="8623786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1pPr>
    <a:lvl2pPr marL="455613"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2pPr>
    <a:lvl3pPr marL="912813"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3pPr>
    <a:lvl4pPr marL="1370013"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4pPr>
    <a:lvl5pPr marL="1827213"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5pPr>
    <a:lvl6pPr marL="2285919" algn="l" defTabSz="914368" rtl="0" eaLnBrk="1" latinLnBrk="0" hangingPunct="1">
      <a:defRPr sz="1200" kern="1200">
        <a:solidFill>
          <a:schemeClr val="tx1"/>
        </a:solidFill>
        <a:latin typeface="+mn-lt"/>
        <a:ea typeface="+mn-ea"/>
        <a:cs typeface="+mn-cs"/>
      </a:defRPr>
    </a:lvl6pPr>
    <a:lvl7pPr marL="2743103" algn="l" defTabSz="914368" rtl="0" eaLnBrk="1" latinLnBrk="0" hangingPunct="1">
      <a:defRPr sz="1200" kern="1200">
        <a:solidFill>
          <a:schemeClr val="tx1"/>
        </a:solidFill>
        <a:latin typeface="+mn-lt"/>
        <a:ea typeface="+mn-ea"/>
        <a:cs typeface="+mn-cs"/>
      </a:defRPr>
    </a:lvl7pPr>
    <a:lvl8pPr marL="3200287" algn="l" defTabSz="914368" rtl="0" eaLnBrk="1" latinLnBrk="0" hangingPunct="1">
      <a:defRPr sz="1200" kern="1200">
        <a:solidFill>
          <a:schemeClr val="tx1"/>
        </a:solidFill>
        <a:latin typeface="+mn-lt"/>
        <a:ea typeface="+mn-ea"/>
        <a:cs typeface="+mn-cs"/>
      </a:defRPr>
    </a:lvl8pPr>
    <a:lvl9pPr marL="3657470" algn="l" defTabSz="914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altLang="zh-CN" dirty="0" smtClean="0">
                <a:latin typeface="Times" charset="0"/>
              </a:rPr>
              <a:t>I am going to present</a:t>
            </a:r>
            <a:r>
              <a:rPr lang="en-US" altLang="zh-CN" baseline="0" dirty="0" smtClean="0">
                <a:latin typeface="Times" charset="0"/>
              </a:rPr>
              <a:t> the work :</a:t>
            </a:r>
          </a:p>
          <a:p>
            <a:endParaRPr lang="en-US" altLang="zh-CN" baseline="0" dirty="0" smtClean="0">
              <a:latin typeface="Times" charset="0"/>
            </a:endParaRPr>
          </a:p>
          <a:p>
            <a:r>
              <a:rPr lang="en-US" altLang="zh-CN" baseline="0" dirty="0" smtClean="0">
                <a:latin typeface="Times" charset="0"/>
              </a:rPr>
              <a:t>That is done with advises my supervisors Dr. </a:t>
            </a:r>
            <a:r>
              <a:rPr lang="en-US" altLang="zh-CN" baseline="0" dirty="0" err="1" smtClean="0">
                <a:latin typeface="Times" charset="0"/>
              </a:rPr>
              <a:t>Bimlesh</a:t>
            </a:r>
            <a:r>
              <a:rPr lang="en-US" altLang="zh-CN" baseline="0" dirty="0" smtClean="0">
                <a:latin typeface="Times" charset="0"/>
              </a:rPr>
              <a:t> and Dr. Dong Jin Song </a:t>
            </a:r>
          </a:p>
          <a:p>
            <a:endParaRPr lang="en-US" altLang="zh-CN" baseline="0" dirty="0" smtClean="0">
              <a:latin typeface="Times" charset="0"/>
            </a:endParaRPr>
          </a:p>
          <a:p>
            <a:r>
              <a:rPr lang="en-US" altLang="zh-CN" baseline="0" dirty="0" smtClean="0">
                <a:latin typeface="Times" charset="0"/>
              </a:rPr>
              <a:t>As well as our collaborators.</a:t>
            </a:r>
            <a:endParaRPr lang="en-US" altLang="zh-CN" dirty="0" smtClean="0">
              <a:latin typeface="Times" charset="0"/>
            </a:endParaRPr>
          </a:p>
        </p:txBody>
      </p:sp>
      <p:sp>
        <p:nvSpPr>
          <p:cNvPr id="33796" name="Slide Number Placeholder 3"/>
          <p:cNvSpPr>
            <a:spLocks noGrp="1"/>
          </p:cNvSpPr>
          <p:nvPr>
            <p:ph type="sldNum" sz="quarter" idx="5"/>
          </p:nvPr>
        </p:nvSpPr>
        <p:spPr>
          <a:noFill/>
        </p:spPr>
        <p:txBody>
          <a:bodyPr/>
          <a:lstStyle/>
          <a:p>
            <a:fld id="{CE5ECF91-ADBE-4F3F-B241-BD71C633CFE1}" type="slidenum">
              <a:rPr lang="en-US" altLang="zh-CN" smtClean="0"/>
              <a:pPr/>
              <a:t>1</a:t>
            </a:fld>
            <a:endParaRPr lang="en-US"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47AE617-BF3A-4682-BB45-2801B4F0D5DE}" type="slidenum">
              <a:rPr lang="en-US" altLang="zh-CN" smtClean="0"/>
              <a:pPr/>
              <a:t>10</a:t>
            </a:fld>
            <a:endParaRPr lang="en-US" altLang="zh-CN"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GB" altLang="zh-CN" dirty="0" smtClean="0">
                <a:latin typeface="Times" charset="0"/>
              </a:rPr>
              <a:t>With</a:t>
            </a:r>
            <a:r>
              <a:rPr lang="en-GB" altLang="zh-CN" baseline="0" dirty="0" smtClean="0">
                <a:latin typeface="Times" charset="0"/>
              </a:rPr>
              <a:t> our contribution, direct model checking for UML state machines is made possible and more efficient. </a:t>
            </a:r>
            <a:endParaRPr lang="en-GB" altLang="zh-CN" dirty="0" smtClean="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875D9AE-2EE2-43C5-9A01-9ACFC25EF868}" type="slidenum">
              <a:rPr lang="en-US" altLang="zh-CN" smtClean="0"/>
              <a:pPr/>
              <a:t>11</a:t>
            </a:fld>
            <a:endParaRPr lang="en-US" altLang="zh-CN"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GB" altLang="zh-CN" smtClean="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altLang="zh-CN" smtClean="0">
              <a:latin typeface="Times" charset="0"/>
            </a:endParaRPr>
          </a:p>
        </p:txBody>
      </p:sp>
      <p:sp>
        <p:nvSpPr>
          <p:cNvPr id="43012" name="Slide Number Placeholder 3"/>
          <p:cNvSpPr>
            <a:spLocks noGrp="1"/>
          </p:cNvSpPr>
          <p:nvPr>
            <p:ph type="sldNum" sz="quarter" idx="5"/>
          </p:nvPr>
        </p:nvSpPr>
        <p:spPr>
          <a:noFill/>
        </p:spPr>
        <p:txBody>
          <a:bodyPr/>
          <a:lstStyle/>
          <a:p>
            <a:fld id="{A8990AF2-44D5-44FB-B431-597A245519BC}" type="slidenum">
              <a:rPr lang="en-US" altLang="zh-CN" smtClean="0"/>
              <a:pPr/>
              <a:t>12</a:t>
            </a:fld>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altLang="zh-CN" smtClean="0">
              <a:latin typeface="Times" charset="0"/>
            </a:endParaRPr>
          </a:p>
        </p:txBody>
      </p:sp>
      <p:sp>
        <p:nvSpPr>
          <p:cNvPr id="44036" name="Slide Number Placeholder 3"/>
          <p:cNvSpPr>
            <a:spLocks noGrp="1"/>
          </p:cNvSpPr>
          <p:nvPr>
            <p:ph type="sldNum" sz="quarter" idx="5"/>
          </p:nvPr>
        </p:nvSpPr>
        <p:spPr>
          <a:noFill/>
        </p:spPr>
        <p:txBody>
          <a:bodyPr/>
          <a:lstStyle/>
          <a:p>
            <a:fld id="{151AE22D-CC9A-482F-BF54-35AE4950B616}" type="slidenum">
              <a:rPr lang="en-US" altLang="zh-CN" smtClean="0"/>
              <a:pPr/>
              <a:t>13</a:t>
            </a:fld>
            <a:endParaRPr lang="en-US"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altLang="zh-CN" smtClean="0">
              <a:latin typeface="Times" charset="0"/>
            </a:endParaRPr>
          </a:p>
        </p:txBody>
      </p:sp>
      <p:sp>
        <p:nvSpPr>
          <p:cNvPr id="45060" name="Slide Number Placeholder 3"/>
          <p:cNvSpPr>
            <a:spLocks noGrp="1"/>
          </p:cNvSpPr>
          <p:nvPr>
            <p:ph type="sldNum" sz="quarter" idx="5"/>
          </p:nvPr>
        </p:nvSpPr>
        <p:spPr>
          <a:noFill/>
        </p:spPr>
        <p:txBody>
          <a:bodyPr/>
          <a:lstStyle/>
          <a:p>
            <a:fld id="{F62CD4BF-22B1-41EA-86C7-6421FB8210CB}" type="slidenum">
              <a:rPr lang="en-US" altLang="zh-CN" smtClean="0"/>
              <a:pPr/>
              <a:t>14</a:t>
            </a:fld>
            <a:endParaRPr lang="en-US"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altLang="zh-CN" smtClean="0">
              <a:latin typeface="Times" charset="0"/>
            </a:endParaRPr>
          </a:p>
        </p:txBody>
      </p:sp>
      <p:sp>
        <p:nvSpPr>
          <p:cNvPr id="46084" name="Slide Number Placeholder 3"/>
          <p:cNvSpPr>
            <a:spLocks noGrp="1"/>
          </p:cNvSpPr>
          <p:nvPr>
            <p:ph type="sldNum" sz="quarter" idx="5"/>
          </p:nvPr>
        </p:nvSpPr>
        <p:spPr>
          <a:noFill/>
        </p:spPr>
        <p:txBody>
          <a:bodyPr/>
          <a:lstStyle/>
          <a:p>
            <a:fld id="{1B50B54C-12C5-4EB6-B5E1-0BAF623D4CCC}" type="slidenum">
              <a:rPr lang="en-US" altLang="zh-CN" smtClean="0"/>
              <a:pPr/>
              <a:t>15</a:t>
            </a:fld>
            <a:endParaRPr lang="en-US"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altLang="zh-CN" smtClean="0">
              <a:latin typeface="Times" charset="0"/>
            </a:endParaRPr>
          </a:p>
        </p:txBody>
      </p:sp>
      <p:sp>
        <p:nvSpPr>
          <p:cNvPr id="47108" name="Slide Number Placeholder 3"/>
          <p:cNvSpPr>
            <a:spLocks noGrp="1"/>
          </p:cNvSpPr>
          <p:nvPr>
            <p:ph type="sldNum" sz="quarter" idx="5"/>
          </p:nvPr>
        </p:nvSpPr>
        <p:spPr>
          <a:noFill/>
        </p:spPr>
        <p:txBody>
          <a:bodyPr/>
          <a:lstStyle/>
          <a:p>
            <a:fld id="{AF585538-A46D-4F7A-A6F5-FE12A4372CE8}" type="slidenum">
              <a:rPr lang="en-US" altLang="zh-CN" smtClean="0"/>
              <a:pPr/>
              <a:t>16</a:t>
            </a:fld>
            <a:endParaRPr lang="en-US"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altLang="zh-CN" smtClean="0">
              <a:latin typeface="Times" charset="0"/>
            </a:endParaRPr>
          </a:p>
        </p:txBody>
      </p:sp>
      <p:sp>
        <p:nvSpPr>
          <p:cNvPr id="48132" name="Slide Number Placeholder 3"/>
          <p:cNvSpPr>
            <a:spLocks noGrp="1"/>
          </p:cNvSpPr>
          <p:nvPr>
            <p:ph type="sldNum" sz="quarter" idx="5"/>
          </p:nvPr>
        </p:nvSpPr>
        <p:spPr>
          <a:noFill/>
        </p:spPr>
        <p:txBody>
          <a:bodyPr/>
          <a:lstStyle/>
          <a:p>
            <a:fld id="{468F0C79-6E86-4E74-903E-B7CB07252E6F}" type="slidenum">
              <a:rPr lang="en-US" altLang="zh-CN" smtClean="0"/>
              <a:pPr/>
              <a:t>17</a:t>
            </a:fld>
            <a:endParaRPr lang="en-US"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C5CED00-20B4-4EF1-922C-A92E0CD795E1}" type="slidenum">
              <a:rPr lang="en-US" altLang="zh-CN" smtClean="0"/>
              <a:pPr/>
              <a:t>18</a:t>
            </a:fld>
            <a:endParaRPr lang="en-US" altLang="zh-CN"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tLang="zh-CN" smtClean="0">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altLang="zh-CN" smtClean="0">
              <a:latin typeface="Times" charset="0"/>
            </a:endParaRPr>
          </a:p>
        </p:txBody>
      </p:sp>
      <p:sp>
        <p:nvSpPr>
          <p:cNvPr id="49156" name="Slide Number Placeholder 3"/>
          <p:cNvSpPr>
            <a:spLocks noGrp="1"/>
          </p:cNvSpPr>
          <p:nvPr>
            <p:ph type="sldNum" sz="quarter" idx="5"/>
          </p:nvPr>
        </p:nvSpPr>
        <p:spPr>
          <a:noFill/>
        </p:spPr>
        <p:txBody>
          <a:bodyPr/>
          <a:lstStyle/>
          <a:p>
            <a:fld id="{B0A7DCA5-18BF-41F4-92F7-D6E71F94E69B}" type="slidenum">
              <a:rPr lang="en-US" altLang="zh-CN" smtClean="0"/>
              <a:pPr/>
              <a:t>19</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DF145BF-3898-4622-80BA-86EA6A0DA078}" type="slidenum">
              <a:rPr lang="en-US" altLang="zh-CN" smtClean="0"/>
              <a:pPr/>
              <a:t>2</a:t>
            </a:fld>
            <a:endParaRPr lang="en-US" altLang="zh-CN"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GB" altLang="zh-CN" dirty="0" smtClean="0">
                <a:latin typeface="Times" charset="0"/>
              </a:rPr>
              <a:t>UML state machines is a semi-formal language with</a:t>
            </a:r>
            <a:r>
              <a:rPr lang="en-GB" altLang="zh-CN" baseline="0" dirty="0" smtClean="0">
                <a:latin typeface="Times" charset="0"/>
              </a:rPr>
              <a:t> a formally defined syntax and informally specified semantics, which is Documented in natural language. </a:t>
            </a:r>
            <a:r>
              <a:rPr lang="en-GB" altLang="zh-CN" baseline="0" dirty="0" err="1" smtClean="0">
                <a:latin typeface="Times" charset="0"/>
              </a:rPr>
              <a:t>Fecher</a:t>
            </a:r>
            <a:r>
              <a:rPr lang="en-GB" altLang="zh-CN" baseline="0" dirty="0" smtClean="0">
                <a:latin typeface="Times" charset="0"/>
              </a:rPr>
              <a:t> and his collaborators have reported 29 </a:t>
            </a:r>
            <a:r>
              <a:rPr lang="en-GB" altLang="zh-CN" baseline="0" dirty="0" err="1" smtClean="0">
                <a:latin typeface="Times" charset="0"/>
              </a:rPr>
              <a:t>unclarities</a:t>
            </a:r>
            <a:r>
              <a:rPr lang="en-GB" altLang="zh-CN" baseline="0" dirty="0" smtClean="0">
                <a:latin typeface="Times" charset="0"/>
              </a:rPr>
              <a:t> in UML 2.0 state machines Specifications in 2005.</a:t>
            </a:r>
          </a:p>
          <a:p>
            <a:pPr eaLnBrk="1" hangingPunct="1"/>
            <a:endParaRPr lang="en-GB" altLang="zh-CN" baseline="0" dirty="0" smtClean="0">
              <a:latin typeface="Times" charset="0"/>
            </a:endParaRPr>
          </a:p>
          <a:p>
            <a:pPr eaLnBrk="1" hangingPunct="1"/>
            <a:r>
              <a:rPr lang="en-GB" altLang="zh-CN" baseline="0" dirty="0" smtClean="0">
                <a:latin typeface="Times" charset="0"/>
              </a:rPr>
              <a:t>The importance of providing formal semantics for UML state machines has been realized by researchers for a long time </a:t>
            </a:r>
          </a:p>
          <a:p>
            <a:pPr eaLnBrk="1" hangingPunct="1"/>
            <a:r>
              <a:rPr lang="en-GB" altLang="zh-CN" baseline="0" dirty="0" smtClean="0">
                <a:latin typeface="Times" charset="0"/>
              </a:rPr>
              <a:t>and here we </a:t>
            </a:r>
            <a:r>
              <a:rPr lang="en-GB" altLang="zh-CN" baseline="0" dirty="0" smtClean="0">
                <a:latin typeface="Times" charset="0"/>
              </a:rPr>
              <a:t>list </a:t>
            </a:r>
            <a:r>
              <a:rPr lang="en-GB" altLang="zh-CN" baseline="0" dirty="0" smtClean="0">
                <a:latin typeface="Times" charset="0"/>
              </a:rPr>
              <a:t>3 points.</a:t>
            </a:r>
          </a:p>
          <a:p>
            <a:pPr eaLnBrk="1" hangingPunct="1"/>
            <a:r>
              <a:rPr lang="en-GB" altLang="zh-CN" baseline="0" dirty="0" smtClean="0">
                <a:latin typeface="Times" charset="0"/>
              </a:rPr>
              <a:t>Firstly, it enables precise and efficient communications between system designers, developers and stake holders. </a:t>
            </a:r>
          </a:p>
          <a:p>
            <a:pPr eaLnBrk="1" hangingPunct="1"/>
            <a:r>
              <a:rPr lang="en-GB" altLang="zh-CN" baseline="0" dirty="0" smtClean="0">
                <a:latin typeface="Times" charset="0"/>
              </a:rPr>
              <a:t>Secondly, it yields more rigorous and consistent models, which have better maintainability. </a:t>
            </a:r>
          </a:p>
          <a:p>
            <a:pPr eaLnBrk="1" hangingPunct="1"/>
            <a:r>
              <a:rPr lang="en-GB" altLang="zh-CN" baseline="0" dirty="0" smtClean="0">
                <a:latin typeface="Times" charset="0"/>
              </a:rPr>
              <a:t>Lastly and most importantly, it enables automatic verifications techniques such as model checking techniques to be </a:t>
            </a:r>
          </a:p>
          <a:p>
            <a:pPr eaLnBrk="1" hangingPunct="1"/>
            <a:r>
              <a:rPr lang="en-GB" altLang="zh-CN" baseline="0" dirty="0" smtClean="0">
                <a:latin typeface="Times" charset="0"/>
              </a:rPr>
              <a:t>Applied to UML state machines, which can uncover design flaws in an early stage and dramatically reduces the development cost. </a:t>
            </a:r>
          </a:p>
          <a:p>
            <a:pPr eaLnBrk="1" hangingPunct="1"/>
            <a:endParaRPr lang="en-GB" altLang="zh-CN" dirty="0" smtClean="0">
              <a:latin typeface="Times" charset="0"/>
            </a:endParaRPr>
          </a:p>
          <a:p>
            <a:pPr eaLnBrk="1" hangingPunct="1"/>
            <a:r>
              <a:rPr lang="en-GB" altLang="zh-CN" dirty="0" err="1" smtClean="0">
                <a:latin typeface="Times" charset="0"/>
              </a:rPr>
              <a:t>Unclarity</a:t>
            </a:r>
            <a:r>
              <a:rPr lang="en-GB" altLang="zh-CN" dirty="0" smtClean="0">
                <a:latin typeface="Times" charset="0"/>
              </a:rPr>
              <a:t>: inconsistency, ambiguity, incompleteness</a:t>
            </a:r>
            <a:r>
              <a:rPr lang="en-GB" altLang="zh-CN" baseline="0" dirty="0" smtClean="0">
                <a:latin typeface="Times" charset="0"/>
              </a:rPr>
              <a:t> and </a:t>
            </a:r>
            <a:r>
              <a:rPr lang="en-GB" altLang="zh-CN" baseline="0" dirty="0" err="1" smtClean="0">
                <a:latin typeface="Times" charset="0"/>
              </a:rPr>
              <a:t>equovacality</a:t>
            </a:r>
            <a:r>
              <a:rPr lang="en-GB" altLang="zh-CN" dirty="0" smtClean="0">
                <a:latin typeface="Times" charset="0"/>
              </a:rPr>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C5CED00-20B4-4EF1-922C-A92E0CD795E1}" type="slidenum">
              <a:rPr lang="en-US" altLang="zh-CN" smtClean="0"/>
              <a:pPr/>
              <a:t>20</a:t>
            </a:fld>
            <a:endParaRPr lang="en-US" altLang="zh-CN"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tLang="zh-CN" smtClean="0">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C5CED00-20B4-4EF1-922C-A92E0CD795E1}" type="slidenum">
              <a:rPr lang="en-US" altLang="zh-CN" smtClean="0"/>
              <a:pPr/>
              <a:t>21</a:t>
            </a:fld>
            <a:endParaRPr lang="en-US" altLang="zh-CN"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tLang="zh-CN" smtClean="0">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C5CED00-20B4-4EF1-922C-A92E0CD795E1}" type="slidenum">
              <a:rPr lang="en-US" altLang="zh-CN" smtClean="0"/>
              <a:pPr/>
              <a:t>22</a:t>
            </a:fld>
            <a:endParaRPr lang="en-US" altLang="zh-CN"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tLang="zh-CN" smtClean="0">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C5CED00-20B4-4EF1-922C-A92E0CD795E1}" type="slidenum">
              <a:rPr lang="en-US" altLang="zh-CN" smtClean="0"/>
              <a:pPr/>
              <a:t>23</a:t>
            </a:fld>
            <a:endParaRPr lang="en-US" altLang="zh-CN"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tLang="zh-CN" smtClean="0">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C5CED00-20B4-4EF1-922C-A92E0CD795E1}" type="slidenum">
              <a:rPr lang="en-US" altLang="zh-CN" smtClean="0"/>
              <a:pPr/>
              <a:t>24</a:t>
            </a:fld>
            <a:endParaRPr lang="en-US" altLang="zh-CN"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tLang="zh-CN" smtClean="0">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C5CED00-20B4-4EF1-922C-A92E0CD795E1}" type="slidenum">
              <a:rPr lang="en-US" altLang="zh-CN" smtClean="0"/>
              <a:pPr/>
              <a:t>25</a:t>
            </a:fld>
            <a:endParaRPr lang="en-US" altLang="zh-CN"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tLang="zh-CN"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0BF7C81-FC98-4F81-9254-66028DE30A59}" type="slidenum">
              <a:rPr lang="en-US" altLang="zh-CN" smtClean="0"/>
              <a:pPr/>
              <a:t>3</a:t>
            </a:fld>
            <a:endParaRPr lang="en-US" altLang="zh-CN"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GB" altLang="zh-CN" dirty="0" smtClean="0">
                <a:latin typeface="Times" charset="0"/>
              </a:rPr>
              <a:t>Let’s illustrate this (the third point) a</a:t>
            </a:r>
            <a:r>
              <a:rPr lang="en-GB" altLang="zh-CN" baseline="0" dirty="0" smtClean="0">
                <a:latin typeface="Times" charset="0"/>
              </a:rPr>
              <a:t> bit more. </a:t>
            </a:r>
          </a:p>
          <a:p>
            <a:pPr eaLnBrk="1" hangingPunct="1"/>
            <a:r>
              <a:rPr lang="en-GB" altLang="zh-CN" baseline="0" dirty="0" smtClean="0">
                <a:latin typeface="Times" charset="0"/>
              </a:rPr>
              <a:t>In a model-driven development process, given a system to be developed, system designers usually sit together with stake holders to discuss requirements. </a:t>
            </a:r>
          </a:p>
          <a:p>
            <a:pPr eaLnBrk="1" hangingPunct="1"/>
            <a:r>
              <a:rPr lang="en-GB" altLang="zh-CN" baseline="0" dirty="0" smtClean="0">
                <a:latin typeface="Times" charset="0"/>
              </a:rPr>
              <a:t>Then graph modelling languages such UML state machines are used to model the dynamic behaviours of the system. </a:t>
            </a:r>
          </a:p>
          <a:p>
            <a:pPr eaLnBrk="1" hangingPunct="1"/>
            <a:r>
              <a:rPr lang="en-GB" altLang="zh-CN" baseline="0" dirty="0" smtClean="0">
                <a:latin typeface="Times" charset="0"/>
              </a:rPr>
              <a:t>In the model, we want to make sure that good properties are preserved and bad properties, such as this deadlock situation in a traffic control system, does not occur. This is tedious for manual detection since all execution traces need to be explored. </a:t>
            </a:r>
          </a:p>
          <a:p>
            <a:pPr eaLnBrk="1" hangingPunct="1"/>
            <a:r>
              <a:rPr lang="en-GB" altLang="zh-CN" baseline="0" dirty="0" smtClean="0">
                <a:latin typeface="Times" charset="0"/>
              </a:rPr>
              <a:t>But existing formal verification techniques such as model checking, is indeed good at finding such design flaws. </a:t>
            </a:r>
          </a:p>
          <a:p>
            <a:pPr eaLnBrk="1" hangingPunct="1"/>
            <a:r>
              <a:rPr lang="en-GB" altLang="zh-CN" baseline="0" dirty="0" smtClean="0">
                <a:latin typeface="Times" charset="0"/>
              </a:rPr>
              <a:t>In model checking, the system as well as the property to be checked are formalized in certain kind of formal languages first and then put into corresponding model checkers to do the verification. Then </a:t>
            </a:r>
            <a:r>
              <a:rPr lang="en-GB" altLang="zh-CN" baseline="0" dirty="0" err="1" smtClean="0">
                <a:latin typeface="Times" charset="0"/>
              </a:rPr>
              <a:t>conterexample</a:t>
            </a:r>
            <a:r>
              <a:rPr lang="en-GB" altLang="zh-CN" baseline="0" dirty="0" smtClean="0">
                <a:latin typeface="Times" charset="0"/>
              </a:rPr>
              <a:t> will be returned if there exist one. </a:t>
            </a:r>
          </a:p>
          <a:p>
            <a:pPr eaLnBrk="1" hangingPunct="1"/>
            <a:r>
              <a:rPr lang="en-GB" altLang="zh-CN" baseline="0" dirty="0" smtClean="0">
                <a:latin typeface="Times" charset="0"/>
              </a:rPr>
              <a:t>In order to provide automatic verification support for UML state machines, we need to bridge the gap either indirectly or directly, we will explain more on this later. Either way, a formal semantics which is unambiguous is necessary.</a:t>
            </a:r>
          </a:p>
          <a:p>
            <a:pPr eaLnBrk="1" hangingPunct="1"/>
            <a:r>
              <a:rPr lang="en-GB" altLang="zh-CN" baseline="0" dirty="0" smtClean="0">
                <a:latin typeface="Times" charset="0"/>
              </a:rPr>
              <a:t> </a:t>
            </a:r>
          </a:p>
          <a:p>
            <a:pPr eaLnBrk="1" hangingPunct="1"/>
            <a:r>
              <a:rPr lang="en-GB" altLang="zh-CN" baseline="0" dirty="0" smtClean="0">
                <a:latin typeface="Times" charset="0"/>
              </a:rPr>
              <a:t> </a:t>
            </a:r>
            <a:endParaRPr lang="en-GB" altLang="zh-CN" dirty="0"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0BF7C81-FC98-4F81-9254-66028DE30A59}" type="slidenum">
              <a:rPr lang="en-US" altLang="zh-CN" smtClean="0"/>
              <a:pPr/>
              <a:t>4</a:t>
            </a:fld>
            <a:endParaRPr lang="en-US" altLang="zh-CN"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GB" altLang="zh-CN" dirty="0" smtClean="0">
                <a:latin typeface="Times" charset="0"/>
              </a:rPr>
              <a:t>There</a:t>
            </a:r>
            <a:r>
              <a:rPr lang="en-GB" altLang="zh-CN" baseline="0" dirty="0" smtClean="0">
                <a:latin typeface="Times" charset="0"/>
              </a:rPr>
              <a:t> are a lot of works focusing on this problem published during the past 15 years.</a:t>
            </a:r>
          </a:p>
          <a:p>
            <a:pPr eaLnBrk="1" hangingPunct="1"/>
            <a:r>
              <a:rPr lang="en-GB" altLang="zh-CN" baseline="0" dirty="0" smtClean="0">
                <a:latin typeface="Times" charset="0"/>
              </a:rPr>
              <a:t>We roughly categorize those approaches into two categories, i.e., Translation-based approaches </a:t>
            </a:r>
          </a:p>
          <a:p>
            <a:pPr eaLnBrk="1" hangingPunct="1"/>
            <a:r>
              <a:rPr lang="en-GB" altLang="zh-CN" baseline="0" dirty="0" smtClean="0">
                <a:latin typeface="Times" charset="0"/>
              </a:rPr>
              <a:t>and directly providing operational semantics for UML state machines. </a:t>
            </a:r>
          </a:p>
          <a:p>
            <a:pPr eaLnBrk="1" hangingPunct="1"/>
            <a:endParaRPr lang="en-GB" altLang="zh-CN" baseline="0" dirty="0" smtClean="0">
              <a:latin typeface="Times" charset="0"/>
            </a:endParaRPr>
          </a:p>
          <a:p>
            <a:pPr eaLnBrk="1" hangingPunct="1"/>
            <a:r>
              <a:rPr lang="en-GB" altLang="zh-CN" baseline="0" dirty="0" smtClean="0">
                <a:latin typeface="Times" charset="0"/>
              </a:rPr>
              <a:t>Translation-based approaches provide translation </a:t>
            </a:r>
          </a:p>
          <a:p>
            <a:pPr eaLnBrk="1" hangingPunct="1"/>
            <a:r>
              <a:rPr lang="en-GB" altLang="zh-CN" baseline="0" dirty="0" smtClean="0">
                <a:latin typeface="Times" charset="0"/>
              </a:rPr>
              <a:t>rules which convert UML state machines into some target formal languages. This kind of works are considered as an indirect approach since they utilize </a:t>
            </a:r>
          </a:p>
          <a:p>
            <a:pPr eaLnBrk="1" hangingPunct="1"/>
            <a:r>
              <a:rPr lang="en-GB" altLang="zh-CN" baseline="0" dirty="0" smtClean="0">
                <a:latin typeface="Times" charset="0"/>
              </a:rPr>
              <a:t>the tool support for the target languages to do model checking on UML state machines. </a:t>
            </a:r>
            <a:endParaRPr lang="en-GB" altLang="zh-CN" dirty="0" smtClean="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DF145BF-3898-4622-80BA-86EA6A0DA078}" type="slidenum">
              <a:rPr lang="en-US" altLang="zh-CN" smtClean="0"/>
              <a:pPr/>
              <a:t>5</a:t>
            </a:fld>
            <a:endParaRPr lang="en-US" altLang="zh-CN"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GB" altLang="zh-CN" dirty="0" smtClean="0">
                <a:latin typeface="Times" charset="0"/>
              </a:rPr>
              <a:t>There</a:t>
            </a:r>
            <a:r>
              <a:rPr lang="en-GB" altLang="zh-CN" baseline="0" dirty="0" smtClean="0">
                <a:latin typeface="Times" charset="0"/>
              </a:rPr>
              <a:t> are a lot of works published in this category, here we selectively list some of the representative ones. </a:t>
            </a:r>
          </a:p>
          <a:p>
            <a:pPr eaLnBrk="1" hangingPunct="1"/>
            <a:r>
              <a:rPr lang="en-GB" altLang="zh-CN" baseline="0" dirty="0" smtClean="0">
                <a:latin typeface="Times" charset="0"/>
              </a:rPr>
              <a:t>Borger et.al. proposes to translate UML state machines into ASM. Christine et.al. translates UML state machines into </a:t>
            </a:r>
          </a:p>
          <a:p>
            <a:pPr eaLnBrk="1" hangingPunct="1"/>
            <a:r>
              <a:rPr lang="en-GB" altLang="zh-CN" baseline="0" dirty="0" smtClean="0">
                <a:latin typeface="Times" charset="0"/>
              </a:rPr>
              <a:t>Petri Net. </a:t>
            </a:r>
            <a:r>
              <a:rPr lang="en-GB" altLang="zh-CN" baseline="0" dirty="0" err="1" smtClean="0">
                <a:latin typeface="Times" charset="0"/>
              </a:rPr>
              <a:t>Latella</a:t>
            </a:r>
            <a:r>
              <a:rPr lang="en-GB" altLang="zh-CN" baseline="0" dirty="0" smtClean="0">
                <a:latin typeface="Times" charset="0"/>
              </a:rPr>
              <a:t> and Schafer propose to translate UML state machines into </a:t>
            </a:r>
            <a:r>
              <a:rPr lang="en-GB" altLang="zh-CN" baseline="0" dirty="0" err="1" smtClean="0">
                <a:latin typeface="Times" charset="0"/>
              </a:rPr>
              <a:t>promela</a:t>
            </a:r>
            <a:r>
              <a:rPr lang="en-GB" altLang="zh-CN" baseline="0" dirty="0" smtClean="0">
                <a:latin typeface="Times" charset="0"/>
              </a:rPr>
              <a:t>, the input language of Spin model checker.</a:t>
            </a:r>
          </a:p>
          <a:p>
            <a:pPr eaLnBrk="1" hangingPunct="1"/>
            <a:r>
              <a:rPr lang="en-GB" altLang="zh-CN" baseline="0" dirty="0" smtClean="0">
                <a:latin typeface="Times" charset="0"/>
              </a:rPr>
              <a:t>Butler, Z,L propose to translate UML state machines into CSP(FDR), CSP#(PAT) respectively.</a:t>
            </a:r>
          </a:p>
          <a:p>
            <a:pPr eaLnBrk="1" hangingPunct="1"/>
            <a:endParaRPr lang="en-GB" altLang="zh-CN" baseline="0" dirty="0" smtClean="0">
              <a:latin typeface="Times" charset="0"/>
            </a:endParaRPr>
          </a:p>
          <a:p>
            <a:pPr eaLnBrk="1" hangingPunct="1"/>
            <a:r>
              <a:rPr lang="en-GB" altLang="zh-CN" baseline="0" dirty="0" smtClean="0">
                <a:latin typeface="Times" charset="0"/>
              </a:rPr>
              <a:t>Though different target formal languages are chosen, this kind of approaches share some common weaknesses.</a:t>
            </a:r>
          </a:p>
          <a:p>
            <a:pPr eaLnBrk="1" hangingPunct="1"/>
            <a:r>
              <a:rPr lang="en-GB" altLang="zh-CN" baseline="0" dirty="0" smtClean="0">
                <a:latin typeface="Times" charset="0"/>
              </a:rPr>
              <a:t>Firstly, due to the semantic gaps between UML state machines and the target formal language, some features are hard to translate and redundant but undesired behaviours may be introduced during the translation procedure.</a:t>
            </a:r>
          </a:p>
          <a:p>
            <a:pPr eaLnBrk="1" hangingPunct="1"/>
            <a:r>
              <a:rPr lang="en-GB" altLang="zh-CN" baseline="0" dirty="0" smtClean="0">
                <a:latin typeface="Times" charset="0"/>
              </a:rPr>
              <a:t>Secondly, this kind of approaches heavily depends on the target formal language as well as the tool support for those languages.</a:t>
            </a:r>
          </a:p>
          <a:p>
            <a:pPr eaLnBrk="1" hangingPunct="1"/>
            <a:r>
              <a:rPr lang="en-GB" altLang="zh-CN" baseline="0" dirty="0" smtClean="0">
                <a:latin typeface="Times" charset="0"/>
              </a:rPr>
              <a:t>And they are fragile to changes and updates of those languages and tools. </a:t>
            </a:r>
          </a:p>
          <a:p>
            <a:pPr eaLnBrk="1" hangingPunct="1"/>
            <a:r>
              <a:rPr lang="en-GB" altLang="zh-CN" baseline="0" dirty="0" smtClean="0">
                <a:latin typeface="Times" charset="0"/>
              </a:rPr>
              <a:t>Thirdly, due to the second defaults, knowledge of the target language as well as tool supports may be required for the users </a:t>
            </a:r>
          </a:p>
          <a:p>
            <a:pPr eaLnBrk="1" hangingPunct="1"/>
            <a:r>
              <a:rPr lang="en-GB" altLang="zh-CN" baseline="0" dirty="0" smtClean="0">
                <a:latin typeface="Times" charset="0"/>
              </a:rPr>
              <a:t>To use those tools. </a:t>
            </a:r>
            <a:endParaRPr lang="en-GB" altLang="zh-CN" dirty="0" smtClean="0">
              <a:latin typeface="Times" charset="0"/>
            </a:endParaRPr>
          </a:p>
          <a:p>
            <a:pPr eaLnBrk="1" hangingPunct="1"/>
            <a:r>
              <a:rPr lang="en-GB" altLang="zh-CN" dirty="0" smtClean="0">
                <a:latin typeface="Times" charset="0"/>
              </a:rPr>
              <a:t>CPN-AMI, MC with PROD,</a:t>
            </a:r>
            <a:r>
              <a:rPr lang="en-GB" altLang="zh-CN" baseline="0" dirty="0" smtClean="0">
                <a:latin typeface="Times" charset="0"/>
              </a:rPr>
              <a:t> Helsinki Technology University</a:t>
            </a:r>
            <a:endParaRPr lang="en-GB" altLang="zh-CN" dirty="0"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0BF7C81-FC98-4F81-9254-66028DE30A59}" type="slidenum">
              <a:rPr lang="en-US" altLang="zh-CN" smtClean="0"/>
              <a:pPr/>
              <a:t>6</a:t>
            </a:fld>
            <a:endParaRPr lang="en-US" altLang="zh-CN"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GB" altLang="zh-CN" smtClean="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0BF7C81-FC98-4F81-9254-66028DE30A59}" type="slidenum">
              <a:rPr lang="en-US" altLang="zh-CN" smtClean="0"/>
              <a:pPr/>
              <a:t>7</a:t>
            </a:fld>
            <a:endParaRPr lang="en-US" altLang="zh-CN"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GB" altLang="zh-CN" dirty="0" smtClean="0">
                <a:latin typeface="Times" charset="0"/>
              </a:rPr>
              <a:t>The</a:t>
            </a:r>
            <a:r>
              <a:rPr lang="en-GB" altLang="zh-CN" baseline="0" dirty="0" smtClean="0">
                <a:latin typeface="Times" charset="0"/>
              </a:rPr>
              <a:t> second category includes the works that directly provide operational semantics for UML state </a:t>
            </a:r>
          </a:p>
          <a:p>
            <a:pPr eaLnBrk="1" hangingPunct="1"/>
            <a:r>
              <a:rPr lang="en-GB" altLang="zh-CN" baseline="0" dirty="0" smtClean="0">
                <a:latin typeface="Times" charset="0"/>
              </a:rPr>
              <a:t>Machines, which enables directly model checking of UML state machines.</a:t>
            </a:r>
            <a:endParaRPr lang="en-GB" altLang="zh-CN" dirty="0" smtClean="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DF145BF-3898-4622-80BA-86EA6A0DA078}" type="slidenum">
              <a:rPr lang="en-US" altLang="zh-CN" smtClean="0"/>
              <a:pPr/>
              <a:t>8</a:t>
            </a:fld>
            <a:endParaRPr lang="en-US" altLang="zh-CN"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GB" altLang="zh-CN" dirty="0" smtClean="0">
                <a:latin typeface="Times" charset="0"/>
              </a:rPr>
              <a:t>We</a:t>
            </a:r>
            <a:r>
              <a:rPr lang="en-GB" altLang="zh-CN" baseline="0" dirty="0" smtClean="0">
                <a:latin typeface="Times" charset="0"/>
              </a:rPr>
              <a:t> list some approaches which are representative and inspire our work. </a:t>
            </a:r>
          </a:p>
          <a:p>
            <a:pPr eaLnBrk="1" hangingPunct="1"/>
            <a:r>
              <a:rPr lang="en-GB" altLang="zh-CN" baseline="0" dirty="0" err="1" smtClean="0">
                <a:latin typeface="Times" charset="0"/>
              </a:rPr>
              <a:t>Latella</a:t>
            </a:r>
            <a:r>
              <a:rPr lang="en-GB" altLang="zh-CN" baseline="0" dirty="0" smtClean="0">
                <a:latin typeface="Times" charset="0"/>
              </a:rPr>
              <a:t> et.al. propose to formalize UML state machines with LTS as semantic model. They use an intermediate </a:t>
            </a:r>
          </a:p>
          <a:p>
            <a:pPr eaLnBrk="1" hangingPunct="1"/>
            <a:r>
              <a:rPr lang="en-GB" altLang="zh-CN" baseline="0" dirty="0" smtClean="0">
                <a:latin typeface="Times" charset="0"/>
              </a:rPr>
              <a:t>Format called EHA, which extends HA to supported transitions that cross state hierarchies. </a:t>
            </a:r>
          </a:p>
          <a:p>
            <a:pPr eaLnBrk="1" hangingPunct="1"/>
            <a:r>
              <a:rPr lang="en-GB" altLang="zh-CN" baseline="0" dirty="0" err="1" smtClean="0">
                <a:latin typeface="Times" charset="0"/>
              </a:rPr>
              <a:t>Beeck’s</a:t>
            </a:r>
            <a:r>
              <a:rPr lang="en-GB" altLang="zh-CN" baseline="0" dirty="0" smtClean="0">
                <a:latin typeface="Times" charset="0"/>
              </a:rPr>
              <a:t> work follows the idea of </a:t>
            </a:r>
            <a:r>
              <a:rPr lang="en-GB" altLang="zh-CN" baseline="0" dirty="0" err="1" smtClean="0">
                <a:latin typeface="Times" charset="0"/>
              </a:rPr>
              <a:t>Latella</a:t>
            </a:r>
            <a:r>
              <a:rPr lang="en-GB" altLang="zh-CN" baseline="0" dirty="0" smtClean="0">
                <a:latin typeface="Times" charset="0"/>
              </a:rPr>
              <a:t>, in which he also use LTS as the semantic model. But no intermediate </a:t>
            </a:r>
          </a:p>
          <a:p>
            <a:pPr eaLnBrk="1" hangingPunct="1"/>
            <a:r>
              <a:rPr lang="en-GB" altLang="zh-CN" baseline="0" dirty="0" smtClean="0">
                <a:latin typeface="Times" charset="0"/>
              </a:rPr>
              <a:t>Format is used in his work. Instead, he directly uses terms to represent the syntax structure of UML state machines. </a:t>
            </a:r>
          </a:p>
          <a:p>
            <a:pPr eaLnBrk="1" hangingPunct="1"/>
            <a:r>
              <a:rPr lang="en-GB" altLang="zh-CN" baseline="0" dirty="0" err="1" smtClean="0">
                <a:latin typeface="Times" charset="0"/>
              </a:rPr>
              <a:t>Fecher</a:t>
            </a:r>
            <a:r>
              <a:rPr lang="en-GB" altLang="zh-CN" baseline="0" dirty="0" smtClean="0">
                <a:latin typeface="Times" charset="0"/>
              </a:rPr>
              <a:t> et.al. proposes to formalize UML state machines with core state machines. The core state machine is just a </a:t>
            </a:r>
          </a:p>
          <a:p>
            <a:pPr eaLnBrk="1" hangingPunct="1"/>
            <a:r>
              <a:rPr lang="en-GB" altLang="zh-CN" baseline="0" dirty="0" smtClean="0">
                <a:latin typeface="Times" charset="0"/>
              </a:rPr>
              <a:t>Subset of UML state machine. The work provided the formal semantics in the form of inference rules for core state machines, </a:t>
            </a:r>
          </a:p>
          <a:p>
            <a:pPr eaLnBrk="1" hangingPunct="1"/>
            <a:r>
              <a:rPr lang="en-GB" altLang="zh-CN" baseline="0" dirty="0" smtClean="0">
                <a:latin typeface="Times" charset="0"/>
              </a:rPr>
              <a:t>Then they provide (informally) transformation rules form the remaining set of UML state machine features to core state </a:t>
            </a:r>
          </a:p>
          <a:p>
            <a:pPr eaLnBrk="1" hangingPunct="1"/>
            <a:r>
              <a:rPr lang="en-GB" altLang="zh-CN" baseline="0" dirty="0" smtClean="0">
                <a:latin typeface="Times" charset="0"/>
              </a:rPr>
              <a:t>Machines. The transformation rules are informally described with natural language and example illustration.</a:t>
            </a:r>
          </a:p>
          <a:p>
            <a:pPr eaLnBrk="1" hangingPunct="1"/>
            <a:endParaRPr lang="en-GB" altLang="zh-CN" baseline="0" dirty="0" smtClean="0">
              <a:latin typeface="Times" charset="0"/>
            </a:endParaRPr>
          </a:p>
          <a:p>
            <a:pPr eaLnBrk="1" hangingPunct="1"/>
            <a:r>
              <a:rPr lang="en-GB" altLang="zh-CN" baseline="0" dirty="0" smtClean="0">
                <a:latin typeface="Times" charset="0"/>
              </a:rPr>
              <a:t>There are still some weaknesses in this kind of approaches. </a:t>
            </a:r>
          </a:p>
          <a:p>
            <a:pPr eaLnBrk="1" hangingPunct="1"/>
            <a:r>
              <a:rPr lang="en-GB" altLang="zh-CN" baseline="0" dirty="0" smtClean="0">
                <a:latin typeface="Times" charset="0"/>
              </a:rPr>
              <a:t>Firstly, in some works, intermediate formats are used, which may potentially make these works share some common weaknesses </a:t>
            </a:r>
          </a:p>
          <a:p>
            <a:pPr eaLnBrk="1" hangingPunct="1"/>
            <a:r>
              <a:rPr lang="en-GB" altLang="zh-CN" baseline="0" dirty="0" smtClean="0">
                <a:latin typeface="Times" charset="0"/>
              </a:rPr>
              <a:t>With those translation based approaches. </a:t>
            </a:r>
          </a:p>
          <a:p>
            <a:pPr eaLnBrk="1" hangingPunct="1"/>
            <a:r>
              <a:rPr lang="en-GB" altLang="zh-CN" baseline="0" dirty="0" smtClean="0">
                <a:latin typeface="Times" charset="0"/>
              </a:rPr>
              <a:t>Secondly, these approaches only coves a subset of UML state </a:t>
            </a:r>
            <a:r>
              <a:rPr lang="en-GB" altLang="zh-CN" baseline="0" dirty="0" err="1" smtClean="0">
                <a:latin typeface="Times" charset="0"/>
              </a:rPr>
              <a:t>mahcine</a:t>
            </a:r>
            <a:r>
              <a:rPr lang="en-GB" altLang="zh-CN" baseline="0" dirty="0" smtClean="0">
                <a:latin typeface="Times" charset="0"/>
              </a:rPr>
              <a:t> features and it is not clear how to extend those approaches </a:t>
            </a:r>
          </a:p>
          <a:p>
            <a:pPr eaLnBrk="1" hangingPunct="1"/>
            <a:r>
              <a:rPr lang="en-GB" altLang="zh-CN" baseline="0" dirty="0" smtClean="0">
                <a:latin typeface="Times" charset="0"/>
              </a:rPr>
              <a:t>To support more features. </a:t>
            </a:r>
          </a:p>
          <a:p>
            <a:pPr eaLnBrk="1" hangingPunct="1"/>
            <a:r>
              <a:rPr lang="en-GB" altLang="zh-CN" baseline="0" dirty="0" smtClean="0">
                <a:latin typeface="Times" charset="0"/>
              </a:rPr>
              <a:t>Lastly and most importantly. The syntax structures adopted by those approaches do not obey the syntax structure provided </a:t>
            </a:r>
          </a:p>
          <a:p>
            <a:pPr eaLnBrk="1" hangingPunct="1"/>
            <a:r>
              <a:rPr lang="en-GB" altLang="zh-CN" baseline="0" dirty="0" smtClean="0">
                <a:latin typeface="Times" charset="0"/>
              </a:rPr>
              <a:t>By UML state machine specification. They either use some intermediate format, </a:t>
            </a:r>
          </a:p>
          <a:p>
            <a:pPr eaLnBrk="1" hangingPunct="1"/>
            <a:r>
              <a:rPr lang="en-GB" altLang="zh-CN" baseline="0" dirty="0" smtClean="0">
                <a:latin typeface="Times" charset="0"/>
              </a:rPr>
              <a:t>Which vary a lot from UML state machines, or flatten the original hierarchical structure of UML state machines.</a:t>
            </a:r>
          </a:p>
          <a:p>
            <a:pPr eaLnBrk="1" hangingPunct="1"/>
            <a:r>
              <a:rPr lang="en-GB" altLang="zh-CN" baseline="0" dirty="0" smtClean="0">
                <a:latin typeface="Times" charset="0"/>
              </a:rPr>
              <a:t>UML state machines </a:t>
            </a:r>
            <a:r>
              <a:rPr lang="en-GB" altLang="zh-CN" baseline="0" dirty="0" err="1" smtClean="0">
                <a:latin typeface="Times" charset="0"/>
              </a:rPr>
              <a:t>specificatoins</a:t>
            </a:r>
            <a:r>
              <a:rPr lang="en-GB" altLang="zh-CN" baseline="0" dirty="0" smtClean="0">
                <a:latin typeface="Times" charset="0"/>
              </a:rPr>
              <a:t> have defined formal syntax, coming with OCL constrained which guarantees the </a:t>
            </a:r>
          </a:p>
          <a:p>
            <a:pPr eaLnBrk="1" hangingPunct="1"/>
            <a:r>
              <a:rPr lang="en-GB" altLang="zh-CN" baseline="0" dirty="0" smtClean="0">
                <a:latin typeface="Times" charset="0"/>
              </a:rPr>
              <a:t>Well-</a:t>
            </a:r>
            <a:r>
              <a:rPr lang="en-GB" altLang="zh-CN" baseline="0" dirty="0" err="1" smtClean="0">
                <a:latin typeface="Times" charset="0"/>
              </a:rPr>
              <a:t>formedness</a:t>
            </a:r>
            <a:r>
              <a:rPr lang="en-GB" altLang="zh-CN" baseline="0" dirty="0" smtClean="0">
                <a:latin typeface="Times" charset="0"/>
              </a:rPr>
              <a:t> of the models. We believe that preserving the original syntax can make the overall definition </a:t>
            </a:r>
          </a:p>
          <a:p>
            <a:pPr eaLnBrk="1" hangingPunct="1"/>
            <a:r>
              <a:rPr lang="en-GB" altLang="zh-CN" baseline="0" dirty="0" err="1" smtClean="0">
                <a:latin typeface="Times" charset="0"/>
              </a:rPr>
              <a:t>Adpate</a:t>
            </a:r>
            <a:r>
              <a:rPr lang="en-GB" altLang="zh-CN" baseline="0" dirty="0" smtClean="0">
                <a:latin typeface="Times" charset="0"/>
              </a:rPr>
              <a:t> </a:t>
            </a:r>
            <a:r>
              <a:rPr lang="en-GB" altLang="zh-CN" baseline="0" dirty="0" smtClean="0">
                <a:latin typeface="Times" charset="0"/>
              </a:rPr>
              <a:t>better to </a:t>
            </a:r>
            <a:r>
              <a:rPr lang="en-GB" altLang="zh-CN" baseline="0" dirty="0" err="1" smtClean="0">
                <a:latin typeface="Times" charset="0"/>
              </a:rPr>
              <a:t>furhter</a:t>
            </a:r>
            <a:r>
              <a:rPr lang="en-GB" altLang="zh-CN" baseline="0" dirty="0" smtClean="0">
                <a:latin typeface="Times" charset="0"/>
              </a:rPr>
              <a:t> changes.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6C96889-0B09-48A8-8578-7C4D48B74662}" type="slidenum">
              <a:rPr lang="en-US" altLang="zh-CN" smtClean="0"/>
              <a:pPr/>
              <a:t>9</a:t>
            </a:fld>
            <a:endParaRPr lang="en-US" altLang="zh-CN"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GB" altLang="zh-CN" dirty="0" smtClean="0">
                <a:latin typeface="Times" charset="0"/>
              </a:rPr>
              <a:t>In</a:t>
            </a:r>
            <a:r>
              <a:rPr lang="en-GB" altLang="zh-CN" baseline="0" dirty="0" smtClean="0">
                <a:latin typeface="Times" charset="0"/>
              </a:rPr>
              <a:t> this work, we present an operational semantics for UMLv2.4.1 state machines, which is recently made a standard by the international standard organization. Our work is inspired by previous approaches by </a:t>
            </a:r>
            <a:r>
              <a:rPr lang="en-GB" altLang="zh-CN" baseline="0" dirty="0" err="1" smtClean="0">
                <a:latin typeface="Times" charset="0"/>
              </a:rPr>
              <a:t>Latella</a:t>
            </a:r>
            <a:r>
              <a:rPr lang="en-GB" altLang="zh-CN" baseline="0" dirty="0" smtClean="0">
                <a:latin typeface="Times" charset="0"/>
              </a:rPr>
              <a:t> and </a:t>
            </a:r>
            <a:r>
              <a:rPr lang="en-GB" altLang="zh-CN" baseline="0" dirty="0" err="1" smtClean="0">
                <a:latin typeface="Times" charset="0"/>
              </a:rPr>
              <a:t>Beeck</a:t>
            </a:r>
            <a:r>
              <a:rPr lang="en-GB" altLang="zh-CN" baseline="0" dirty="0" smtClean="0">
                <a:latin typeface="Times" charset="0"/>
              </a:rPr>
              <a:t>, in the sense that </a:t>
            </a:r>
          </a:p>
          <a:p>
            <a:pPr eaLnBrk="1" hangingPunct="1"/>
            <a:r>
              <a:rPr lang="en-GB" altLang="zh-CN" baseline="0" dirty="0" smtClean="0">
                <a:latin typeface="Times" charset="0"/>
              </a:rPr>
              <a:t>We adopt LTS as our semantic domain. This is also motivated  by our goal of explicit model checking support for UML state machines.</a:t>
            </a:r>
          </a:p>
          <a:p>
            <a:pPr eaLnBrk="1" hangingPunct="1"/>
            <a:endParaRPr lang="en-GB" altLang="zh-CN" baseline="0" dirty="0"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6613525"/>
            <a:ext cx="10152063" cy="98266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1413" tIns="50706" rIns="101413" bIns="50706" anchor="ctr"/>
          <a:lstStyle/>
          <a:p>
            <a:pPr algn="ctr">
              <a:defRPr/>
            </a:pPr>
            <a:endParaRPr lang="en-US" altLang="zh-CN" sz="1800">
              <a:solidFill>
                <a:srgbClr val="FFFFFF"/>
              </a:solidFill>
              <a:ea typeface="宋体" charset="-122"/>
              <a:cs typeface="Arial" charset="0"/>
            </a:endParaRPr>
          </a:p>
        </p:txBody>
      </p:sp>
      <p:sp>
        <p:nvSpPr>
          <p:cNvPr id="5" name="Rectangle 4"/>
          <p:cNvSpPr/>
          <p:nvPr/>
        </p:nvSpPr>
        <p:spPr>
          <a:xfrm>
            <a:off x="-11113" y="6704013"/>
            <a:ext cx="2498726" cy="7905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1413" tIns="50706" rIns="101413" bIns="50706" anchor="ctr"/>
          <a:lstStyle/>
          <a:p>
            <a:pPr algn="ctr">
              <a:defRPr/>
            </a:pPr>
            <a:endParaRPr lang="en-US" altLang="zh-CN" sz="1800">
              <a:solidFill>
                <a:srgbClr val="FFFFFF"/>
              </a:solidFill>
              <a:ea typeface="宋体" charset="-122"/>
              <a:cs typeface="Arial" charset="0"/>
            </a:endParaRPr>
          </a:p>
        </p:txBody>
      </p:sp>
      <p:sp>
        <p:nvSpPr>
          <p:cNvPr id="6" name="Rectangle 5"/>
          <p:cNvSpPr/>
          <p:nvPr/>
        </p:nvSpPr>
        <p:spPr>
          <a:xfrm>
            <a:off x="2619375" y="6694488"/>
            <a:ext cx="7532688" cy="7905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1413" tIns="50706" rIns="101413" bIns="50706" anchor="ctr"/>
          <a:lstStyle/>
          <a:p>
            <a:pPr algn="ctr">
              <a:defRPr/>
            </a:pPr>
            <a:endParaRPr lang="en-US" altLang="zh-CN" sz="1800">
              <a:solidFill>
                <a:srgbClr val="FFFFFF"/>
              </a:solidFill>
              <a:ea typeface="宋体" charset="-122"/>
              <a:cs typeface="Arial" charset="0"/>
            </a:endParaRPr>
          </a:p>
        </p:txBody>
      </p:sp>
      <p:pic>
        <p:nvPicPr>
          <p:cNvPr id="7" name="Picture 12"/>
          <p:cNvPicPr>
            <a:picLocks noChangeAspect="1"/>
          </p:cNvPicPr>
          <p:nvPr userDrawn="1"/>
        </p:nvPicPr>
        <p:blipFill>
          <a:blip r:embed="rId2" cstate="print"/>
          <a:srcRect/>
          <a:stretch>
            <a:fillRect/>
          </a:stretch>
        </p:blipFill>
        <p:spPr bwMode="auto">
          <a:xfrm>
            <a:off x="395511" y="5022850"/>
            <a:ext cx="1944688" cy="1376363"/>
          </a:xfrm>
          <a:prstGeom prst="rect">
            <a:avLst/>
          </a:prstGeom>
          <a:noFill/>
          <a:ln w="9525">
            <a:noFill/>
            <a:miter lim="800000"/>
            <a:headEnd/>
            <a:tailEnd/>
          </a:ln>
        </p:spPr>
      </p:pic>
      <p:sp>
        <p:nvSpPr>
          <p:cNvPr id="8" name="Title 7"/>
          <p:cNvSpPr>
            <a:spLocks noGrp="1"/>
          </p:cNvSpPr>
          <p:nvPr>
            <p:ph type="ctrTitle"/>
          </p:nvPr>
        </p:nvSpPr>
        <p:spPr>
          <a:xfrm>
            <a:off x="1361256" y="2655086"/>
            <a:ext cx="7191045" cy="2025650"/>
          </a:xfrm>
        </p:spPr>
        <p:txBody>
          <a:bodyPr anchor="b"/>
          <a:lstStyle>
            <a:lvl1pPr>
              <a:defRPr cap="all" baseline="0"/>
            </a:lvl1pPr>
          </a:lstStyle>
          <a:p>
            <a:r>
              <a:rPr lang="en-US" dirty="0" smtClean="0"/>
              <a:t>Click to edit Master title style</a:t>
            </a:r>
            <a:endParaRPr lang="en-US" dirty="0"/>
          </a:p>
        </p:txBody>
      </p:sp>
      <p:sp>
        <p:nvSpPr>
          <p:cNvPr id="9" name="Subtitle 8"/>
          <p:cNvSpPr>
            <a:spLocks noGrp="1"/>
          </p:cNvSpPr>
          <p:nvPr>
            <p:ph type="subTitle" idx="1"/>
          </p:nvPr>
        </p:nvSpPr>
        <p:spPr>
          <a:xfrm>
            <a:off x="2622616" y="6701258"/>
            <a:ext cx="7444846" cy="759619"/>
          </a:xfrm>
        </p:spPr>
        <p:txBody>
          <a:bodyPr anchor="ctr">
            <a:normAutofit/>
          </a:bodyPr>
          <a:lstStyle>
            <a:lvl1pPr marL="0" indent="0" algn="l">
              <a:buNone/>
              <a:defRPr sz="2900">
                <a:solidFill>
                  <a:srgbClr val="FFFFFF"/>
                </a:solidFill>
              </a:defRPr>
            </a:lvl1pPr>
            <a:lvl2pPr marL="507063" indent="0" algn="ctr">
              <a:buNone/>
            </a:lvl2pPr>
            <a:lvl3pPr marL="1014126" indent="0" algn="ctr">
              <a:buNone/>
            </a:lvl3pPr>
            <a:lvl4pPr marL="1521188" indent="0" algn="ctr">
              <a:buNone/>
            </a:lvl4pPr>
            <a:lvl5pPr marL="2028250" indent="0" algn="ctr">
              <a:buNone/>
            </a:lvl5pPr>
            <a:lvl6pPr marL="2535313" indent="0" algn="ctr">
              <a:buNone/>
            </a:lvl6pPr>
            <a:lvl7pPr marL="3042376" indent="0" algn="ctr">
              <a:buNone/>
            </a:lvl7pPr>
            <a:lvl8pPr marL="3549438" indent="0" algn="ctr">
              <a:buNone/>
            </a:lvl8pPr>
            <a:lvl9pPr marL="4056500" indent="0" algn="ctr">
              <a:buNone/>
            </a:lvl9pPr>
          </a:lstStyle>
          <a:p>
            <a:r>
              <a:rPr lang="en-US" dirty="0" smtClean="0"/>
              <a:t>Click to edit Master subtitle style</a:t>
            </a:r>
            <a:endParaRPr lang="en-US" dirty="0"/>
          </a:p>
        </p:txBody>
      </p:sp>
      <p:sp>
        <p:nvSpPr>
          <p:cNvPr id="10" name="Date Placeholder 27"/>
          <p:cNvSpPr>
            <a:spLocks noGrp="1"/>
          </p:cNvSpPr>
          <p:nvPr>
            <p:ph type="dt" sz="half" idx="10"/>
          </p:nvPr>
        </p:nvSpPr>
        <p:spPr>
          <a:xfrm>
            <a:off x="84138" y="6723063"/>
            <a:ext cx="2284412" cy="758825"/>
          </a:xfrm>
        </p:spPr>
        <p:txBody>
          <a:bodyPr>
            <a:noAutofit/>
          </a:bodyPr>
          <a:lstStyle>
            <a:lvl1pPr algn="ctr" eaLnBrk="0" hangingPunct="0">
              <a:defRPr sz="2200">
                <a:solidFill>
                  <a:srgbClr val="FFFFFF"/>
                </a:solidFill>
              </a:defRPr>
            </a:lvl1pPr>
          </a:lstStyle>
          <a:p>
            <a:pPr>
              <a:defRPr/>
            </a:pPr>
            <a:r>
              <a:rPr lang="en-US"/>
              <a:t>version 1.0   6 May 2009</a:t>
            </a:r>
            <a:endParaRPr lang="en-GB" altLang="zh-CN">
              <a:ea typeface="宋体" charset="-122"/>
            </a:endParaRPr>
          </a:p>
        </p:txBody>
      </p:sp>
      <p:sp>
        <p:nvSpPr>
          <p:cNvPr id="11" name="Footer Placeholder 16"/>
          <p:cNvSpPr>
            <a:spLocks noGrp="1"/>
          </p:cNvSpPr>
          <p:nvPr>
            <p:ph type="ftr" sz="quarter" idx="11"/>
          </p:nvPr>
        </p:nvSpPr>
        <p:spPr>
          <a:xfrm>
            <a:off x="2316163" y="261938"/>
            <a:ext cx="6513512" cy="404812"/>
          </a:xfrm>
        </p:spPr>
        <p:txBody>
          <a:bodyPr/>
          <a:lstStyle>
            <a:lvl1pPr eaLnBrk="0" hangingPunct="0">
              <a:defRPr>
                <a:solidFill>
                  <a:srgbClr val="EEECE1"/>
                </a:solidFill>
              </a:defRPr>
            </a:lvl1pPr>
          </a:lstStyle>
          <a:p>
            <a:pPr>
              <a:defRPr/>
            </a:pPr>
            <a:r>
              <a:rPr lang="en-US"/>
              <a:t>(c) 2009 NUS School of Computing </a:t>
            </a:r>
            <a:endParaRPr lang="en-GB" altLang="zh-CN">
              <a:ea typeface="宋体" charset="-122"/>
            </a:endParaRPr>
          </a:p>
        </p:txBody>
      </p:sp>
      <p:sp>
        <p:nvSpPr>
          <p:cNvPr id="12" name="Slide Number Placeholder 28"/>
          <p:cNvSpPr>
            <a:spLocks noGrp="1"/>
          </p:cNvSpPr>
          <p:nvPr>
            <p:ph type="sldNum" sz="quarter" idx="12"/>
          </p:nvPr>
        </p:nvSpPr>
        <p:spPr>
          <a:xfrm>
            <a:off x="8883650" y="252413"/>
            <a:ext cx="930275" cy="422275"/>
          </a:xfrm>
        </p:spPr>
        <p:txBody>
          <a:bodyPr/>
          <a:lstStyle>
            <a:lvl1pPr eaLnBrk="0" hangingPunct="0">
              <a:defRPr>
                <a:solidFill>
                  <a:srgbClr val="EEECE1"/>
                </a:solidFill>
              </a:defRPr>
            </a:lvl1pPr>
          </a:lstStyle>
          <a:p>
            <a:pPr>
              <a:defRPr/>
            </a:pPr>
            <a:fld id="{500C49CC-61DB-49E3-B3D0-92332FF6CA85}" type="slidenum">
              <a:rPr lang="en-GB" altLang="zh-CN"/>
              <a:pPr>
                <a:defRPr/>
              </a:pPr>
              <a:t>‹#›</a:t>
            </a:fld>
            <a:endParaRPr lang="en-GB" altLang="zh-CN"/>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eaLnBrk="0" hangingPunct="0">
              <a:defRPr/>
            </a:lvl1pPr>
          </a:lstStyle>
          <a:p>
            <a:pPr>
              <a:defRPr/>
            </a:pPr>
            <a:r>
              <a:rPr lang="en-US"/>
              <a:t>version 1.0   6 May 2009</a:t>
            </a:r>
            <a:endParaRPr lang="en-GB" altLang="zh-CN">
              <a:ea typeface="宋体" charset="-122"/>
            </a:endParaRPr>
          </a:p>
        </p:txBody>
      </p:sp>
      <p:sp>
        <p:nvSpPr>
          <p:cNvPr id="5" name="Footer Placeholder 2"/>
          <p:cNvSpPr>
            <a:spLocks noGrp="1"/>
          </p:cNvSpPr>
          <p:nvPr>
            <p:ph type="ftr" sz="quarter" idx="11"/>
          </p:nvPr>
        </p:nvSpPr>
        <p:spPr/>
        <p:txBody>
          <a:bodyPr/>
          <a:lstStyle>
            <a:lvl1pPr eaLnBrk="0" hangingPunct="0">
              <a:defRPr/>
            </a:lvl1pPr>
          </a:lstStyle>
          <a:p>
            <a:pPr>
              <a:defRPr/>
            </a:pPr>
            <a:r>
              <a:rPr lang="en-US"/>
              <a:t>(c) 2009 NUS School of Computing </a:t>
            </a:r>
            <a:endParaRPr lang="en-GB" altLang="zh-CN">
              <a:ea typeface="宋体" charset="-122"/>
            </a:endParaRPr>
          </a:p>
        </p:txBody>
      </p:sp>
      <p:sp>
        <p:nvSpPr>
          <p:cNvPr id="6" name="Slide Number Placeholder 22"/>
          <p:cNvSpPr>
            <a:spLocks noGrp="1"/>
          </p:cNvSpPr>
          <p:nvPr>
            <p:ph type="sldNum" sz="quarter" idx="12"/>
          </p:nvPr>
        </p:nvSpPr>
        <p:spPr/>
        <p:txBody>
          <a:bodyPr/>
          <a:lstStyle>
            <a:lvl1pPr eaLnBrk="0" hangingPunct="0">
              <a:defRPr/>
            </a:lvl1pPr>
          </a:lstStyle>
          <a:p>
            <a:pPr>
              <a:defRPr/>
            </a:pPr>
            <a:fld id="{C7BE1277-574B-4BE8-984B-69852A6D855F}" type="slidenum">
              <a:rPr lang="en-GB" altLang="zh-CN"/>
              <a:pPr>
                <a:defRPr/>
              </a:pPr>
              <a:t>‹#›</a:t>
            </a:fld>
            <a:endParaRPr lang="en-GB"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767513" y="0"/>
            <a:ext cx="357187" cy="7596188"/>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1413" tIns="50706" rIns="101413" bIns="50706" anchor="ctr"/>
          <a:lstStyle/>
          <a:p>
            <a:pPr algn="ctr">
              <a:defRPr/>
            </a:pPr>
            <a:endParaRPr lang="en-US" altLang="zh-CN" sz="1800">
              <a:solidFill>
                <a:srgbClr val="FFFFFF"/>
              </a:solidFill>
              <a:ea typeface="宋体" charset="-122"/>
              <a:cs typeface="Arial" charset="0"/>
            </a:endParaRPr>
          </a:p>
        </p:txBody>
      </p:sp>
      <p:sp>
        <p:nvSpPr>
          <p:cNvPr id="5" name="Rectangle 4"/>
          <p:cNvSpPr/>
          <p:nvPr/>
        </p:nvSpPr>
        <p:spPr>
          <a:xfrm>
            <a:off x="6819900" y="674688"/>
            <a:ext cx="252413" cy="69215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1413" tIns="50706" rIns="101413" bIns="50706" anchor="ctr"/>
          <a:lstStyle/>
          <a:p>
            <a:pPr algn="ctr">
              <a:defRPr/>
            </a:pPr>
            <a:endParaRPr lang="en-US" altLang="zh-CN" sz="1800">
              <a:solidFill>
                <a:srgbClr val="FFFFFF"/>
              </a:solidFill>
              <a:ea typeface="宋体" charset="-122"/>
              <a:cs typeface="Arial" charset="0"/>
            </a:endParaRPr>
          </a:p>
        </p:txBody>
      </p:sp>
      <p:sp>
        <p:nvSpPr>
          <p:cNvPr id="6" name="Rectangle 5"/>
          <p:cNvSpPr/>
          <p:nvPr/>
        </p:nvSpPr>
        <p:spPr>
          <a:xfrm>
            <a:off x="6819900" y="0"/>
            <a:ext cx="252413" cy="5905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1413" tIns="50706" rIns="101413" bIns="50706" anchor="ctr"/>
          <a:lstStyle/>
          <a:p>
            <a:pPr algn="ctr">
              <a:defRPr/>
            </a:pPr>
            <a:endParaRPr lang="en-US" altLang="zh-CN" sz="1800">
              <a:solidFill>
                <a:srgbClr val="FFFFFF"/>
              </a:solidFill>
              <a:ea typeface="宋体" charset="-122"/>
              <a:cs typeface="Arial" charset="0"/>
            </a:endParaRPr>
          </a:p>
        </p:txBody>
      </p:sp>
      <p:sp>
        <p:nvSpPr>
          <p:cNvPr id="2" name="Vertical Title 1"/>
          <p:cNvSpPr>
            <a:spLocks noGrp="1"/>
          </p:cNvSpPr>
          <p:nvPr>
            <p:ph type="title" orient="vert"/>
          </p:nvPr>
        </p:nvSpPr>
        <p:spPr>
          <a:xfrm>
            <a:off x="7275645" y="675218"/>
            <a:ext cx="2284214" cy="6110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7603" y="675219"/>
            <a:ext cx="6175838" cy="61103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7275513" y="6921500"/>
            <a:ext cx="2454275" cy="403225"/>
          </a:xfrm>
        </p:spPr>
        <p:txBody>
          <a:bodyPr/>
          <a:lstStyle>
            <a:lvl1pPr eaLnBrk="0" hangingPunct="0">
              <a:defRPr/>
            </a:lvl1pPr>
          </a:lstStyle>
          <a:p>
            <a:pPr>
              <a:defRPr/>
            </a:pPr>
            <a:r>
              <a:rPr lang="en-US"/>
              <a:t>version 1.0   6 May 2009</a:t>
            </a:r>
            <a:endParaRPr lang="en-GB" altLang="zh-CN">
              <a:ea typeface="宋体" charset="-122"/>
            </a:endParaRPr>
          </a:p>
        </p:txBody>
      </p:sp>
      <p:sp>
        <p:nvSpPr>
          <p:cNvPr id="8" name="Footer Placeholder 4"/>
          <p:cNvSpPr>
            <a:spLocks noGrp="1"/>
          </p:cNvSpPr>
          <p:nvPr>
            <p:ph type="ftr" sz="quarter" idx="11"/>
          </p:nvPr>
        </p:nvSpPr>
        <p:spPr>
          <a:xfrm>
            <a:off x="508000" y="6921500"/>
            <a:ext cx="6188075" cy="403225"/>
          </a:xfrm>
        </p:spPr>
        <p:txBody>
          <a:bodyPr/>
          <a:lstStyle>
            <a:lvl1pPr eaLnBrk="0" hangingPunct="0">
              <a:defRPr/>
            </a:lvl1pPr>
          </a:lstStyle>
          <a:p>
            <a:pPr>
              <a:defRPr/>
            </a:pPr>
            <a:r>
              <a:rPr lang="en-US"/>
              <a:t>(c) 2009 NUS School of Computing </a:t>
            </a:r>
            <a:endParaRPr lang="en-GB" altLang="zh-CN">
              <a:ea typeface="宋体" charset="-122"/>
            </a:endParaRPr>
          </a:p>
        </p:txBody>
      </p:sp>
      <p:sp>
        <p:nvSpPr>
          <p:cNvPr id="9" name="Slide Number Placeholder 5"/>
          <p:cNvSpPr>
            <a:spLocks noGrp="1"/>
          </p:cNvSpPr>
          <p:nvPr>
            <p:ph type="sldNum" sz="quarter" idx="12"/>
          </p:nvPr>
        </p:nvSpPr>
        <p:spPr>
          <a:xfrm rot="5400000">
            <a:off x="6650832" y="159543"/>
            <a:ext cx="590550" cy="271463"/>
          </a:xfrm>
        </p:spPr>
        <p:txBody>
          <a:bodyPr/>
          <a:lstStyle>
            <a:lvl1pPr eaLnBrk="0" hangingPunct="0">
              <a:defRPr/>
            </a:lvl1pPr>
          </a:lstStyle>
          <a:p>
            <a:pPr>
              <a:defRPr/>
            </a:pPr>
            <a:fld id="{52AB3CBB-CE5C-426C-B2F9-8B02BB6E3CCD}" type="slidenum">
              <a:rPr lang="en-GB" altLang="zh-CN"/>
              <a:pPr>
                <a:defRPr/>
              </a:pPr>
              <a:t>‹#›</a:t>
            </a:fld>
            <a:endParaRPr lang="en-GB"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cstate="print"/>
          <a:srcRect/>
          <a:stretch>
            <a:fillRect/>
          </a:stretch>
        </p:blipFill>
        <p:spPr bwMode="auto">
          <a:xfrm>
            <a:off x="8101013" y="125413"/>
            <a:ext cx="1655762" cy="1173162"/>
          </a:xfrm>
          <a:prstGeom prst="rect">
            <a:avLst/>
          </a:prstGeom>
          <a:noFill/>
          <a:ln w="9525">
            <a:noFill/>
            <a:miter lim="800000"/>
            <a:headEnd/>
            <a:tailEnd/>
          </a:ln>
        </p:spPr>
      </p:pic>
      <p:sp>
        <p:nvSpPr>
          <p:cNvPr id="2" name="Title 1"/>
          <p:cNvSpPr>
            <a:spLocks noGrp="1"/>
          </p:cNvSpPr>
          <p:nvPr>
            <p:ph type="title"/>
          </p:nvPr>
        </p:nvSpPr>
        <p:spPr>
          <a:xfrm>
            <a:off x="677532" y="197694"/>
            <a:ext cx="9052256" cy="1097227"/>
          </a:xfrm>
        </p:spPr>
        <p:txBody>
          <a:bodyPr/>
          <a:lstStyle/>
          <a:p>
            <a:r>
              <a:rPr lang="en-US" dirty="0" smtClean="0"/>
              <a:t>Click to edit Master title style</a:t>
            </a:r>
            <a:endParaRPr lang="en-US" dirty="0"/>
          </a:p>
        </p:txBody>
      </p:sp>
      <p:sp>
        <p:nvSpPr>
          <p:cNvPr id="8" name="Content Placeholder 7"/>
          <p:cNvSpPr>
            <a:spLocks noGrp="1"/>
          </p:cNvSpPr>
          <p:nvPr>
            <p:ph sz="quarter" idx="1"/>
          </p:nvPr>
        </p:nvSpPr>
        <p:spPr>
          <a:xfrm>
            <a:off x="761405" y="1772444"/>
            <a:ext cx="9052256" cy="4979723"/>
          </a:xfrm>
        </p:spPr>
        <p:txBody>
          <a:bodyPr/>
          <a:lstStyle>
            <a:lvl1pPr>
              <a:defRPr sz="4000"/>
            </a:lvl1pPr>
            <a:lvl2pPr>
              <a:defRPr sz="3600"/>
            </a:lvl2pPr>
            <a:lvl3pPr>
              <a:defRPr sz="3200"/>
            </a:lvl3pPr>
            <a:lvl4pPr>
              <a:defRPr sz="28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eaLnBrk="0" hangingPunct="0">
              <a:defRPr>
                <a:ea typeface="宋体" charset="-122"/>
              </a:defRPr>
            </a:lvl1pPr>
          </a:lstStyle>
          <a:p>
            <a:pPr>
              <a:defRPr/>
            </a:pPr>
            <a:r>
              <a:rPr lang="en-US" altLang="zh-CN" dirty="0" smtClean="0"/>
              <a:t>14, June, 2013</a:t>
            </a:r>
            <a:endParaRPr lang="en-US" altLang="zh-CN" dirty="0"/>
          </a:p>
        </p:txBody>
      </p:sp>
      <p:sp>
        <p:nvSpPr>
          <p:cNvPr id="6" name="Footer Placeholder 4"/>
          <p:cNvSpPr>
            <a:spLocks noGrp="1"/>
          </p:cNvSpPr>
          <p:nvPr>
            <p:ph type="ftr" sz="quarter" idx="11"/>
          </p:nvPr>
        </p:nvSpPr>
        <p:spPr/>
        <p:txBody>
          <a:bodyPr/>
          <a:lstStyle>
            <a:lvl1pPr eaLnBrk="0" hangingPunct="0">
              <a:defRPr>
                <a:ea typeface="宋体" charset="-122"/>
              </a:defRPr>
            </a:lvl1pPr>
          </a:lstStyle>
          <a:p>
            <a:pPr>
              <a:defRPr/>
            </a:pPr>
            <a:endParaRPr lang="en-US" altLang="zh-CN" dirty="0"/>
          </a:p>
        </p:txBody>
      </p:sp>
      <p:sp>
        <p:nvSpPr>
          <p:cNvPr id="7" name="Slide Number Placeholder 5"/>
          <p:cNvSpPr>
            <a:spLocks noGrp="1"/>
          </p:cNvSpPr>
          <p:nvPr>
            <p:ph type="sldNum" sz="quarter" idx="12"/>
          </p:nvPr>
        </p:nvSpPr>
        <p:spPr/>
        <p:txBody>
          <a:bodyPr/>
          <a:lstStyle>
            <a:lvl1pPr eaLnBrk="0" hangingPunct="0">
              <a:defRPr/>
            </a:lvl1pPr>
          </a:lstStyle>
          <a:p>
            <a:pPr>
              <a:defRPr/>
            </a:pPr>
            <a:fld id="{69740BCF-0155-4482-BB5C-2DB866907F23}" type="slidenum">
              <a:rPr lang="en-GB" altLang="zh-CN"/>
              <a:pPr>
                <a:defRPr/>
              </a:pPr>
              <a:t>‹#›</a:t>
            </a:fld>
            <a:endParaRPr lang="en-GB" altLang="zh-CN"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687513"/>
            <a:ext cx="10152063" cy="12668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1413" tIns="50706" rIns="101413" bIns="50706" anchor="ctr"/>
          <a:lstStyle/>
          <a:p>
            <a:pPr algn="ctr">
              <a:defRPr/>
            </a:pPr>
            <a:endParaRPr lang="en-US" altLang="zh-CN" sz="1800">
              <a:solidFill>
                <a:srgbClr val="FFFFFF"/>
              </a:solidFill>
              <a:ea typeface="宋体" charset="-122"/>
              <a:cs typeface="Arial" charset="0"/>
            </a:endParaRPr>
          </a:p>
        </p:txBody>
      </p:sp>
      <p:sp>
        <p:nvSpPr>
          <p:cNvPr id="5" name="Rectangle 4"/>
          <p:cNvSpPr/>
          <p:nvPr/>
        </p:nvSpPr>
        <p:spPr>
          <a:xfrm>
            <a:off x="0" y="1773238"/>
            <a:ext cx="1438275" cy="109696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1413" tIns="50706" rIns="101413" bIns="50706" anchor="ctr"/>
          <a:lstStyle/>
          <a:p>
            <a:pPr algn="ctr">
              <a:defRPr/>
            </a:pPr>
            <a:endParaRPr lang="en-US" altLang="zh-CN" sz="1800">
              <a:solidFill>
                <a:srgbClr val="FFFFFF"/>
              </a:solidFill>
              <a:ea typeface="宋体" charset="-122"/>
              <a:cs typeface="Arial" charset="0"/>
            </a:endParaRPr>
          </a:p>
        </p:txBody>
      </p:sp>
      <p:sp>
        <p:nvSpPr>
          <p:cNvPr id="6" name="Rectangle 5"/>
          <p:cNvSpPr/>
          <p:nvPr/>
        </p:nvSpPr>
        <p:spPr>
          <a:xfrm>
            <a:off x="1522413" y="1773238"/>
            <a:ext cx="8629650" cy="109696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1413" tIns="50706" rIns="101413" bIns="50706" anchor="ctr"/>
          <a:lstStyle/>
          <a:p>
            <a:pPr algn="ctr">
              <a:defRPr/>
            </a:pPr>
            <a:endParaRPr lang="en-US" altLang="zh-CN" sz="1800">
              <a:solidFill>
                <a:srgbClr val="FFFFFF"/>
              </a:solidFill>
              <a:ea typeface="宋体" charset="-122"/>
              <a:cs typeface="Arial" charset="0"/>
            </a:endParaRPr>
          </a:p>
        </p:txBody>
      </p:sp>
      <p:sp>
        <p:nvSpPr>
          <p:cNvPr id="3" name="Text Placeholder 2"/>
          <p:cNvSpPr>
            <a:spLocks noGrp="1"/>
          </p:cNvSpPr>
          <p:nvPr>
            <p:ph type="body" idx="1"/>
          </p:nvPr>
        </p:nvSpPr>
        <p:spPr>
          <a:xfrm>
            <a:off x="1522813" y="3038478"/>
            <a:ext cx="7908387" cy="1853329"/>
          </a:xfrm>
        </p:spPr>
        <p:txBody>
          <a:bodyPr/>
          <a:lstStyle>
            <a:lvl1pPr marL="0" indent="0">
              <a:buNone/>
              <a:defRPr sz="3100">
                <a:solidFill>
                  <a:schemeClr val="tx2"/>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522809" y="1772445"/>
            <a:ext cx="8460053" cy="1097227"/>
          </a:xfrm>
        </p:spPr>
        <p:txBody>
          <a:bodyPr/>
          <a:lstStyle>
            <a:lvl1pPr algn="l">
              <a:buNone/>
              <a:defRPr sz="4900" b="0" cap="none">
                <a:solidFill>
                  <a:srgbClr val="FFFFFF"/>
                </a:solidFill>
              </a:defRPr>
            </a:lvl1pPr>
          </a:lstStyle>
          <a:p>
            <a:r>
              <a:rPr lang="en-US" dirty="0" smtClean="0"/>
              <a:t>Click to edit Master title style</a:t>
            </a:r>
            <a:endParaRPr lang="en-US" dirty="0"/>
          </a:p>
        </p:txBody>
      </p:sp>
      <p:sp>
        <p:nvSpPr>
          <p:cNvPr id="7" name="Date Placeholder 11"/>
          <p:cNvSpPr>
            <a:spLocks noGrp="1"/>
          </p:cNvSpPr>
          <p:nvPr>
            <p:ph type="dt" sz="half" idx="10"/>
          </p:nvPr>
        </p:nvSpPr>
        <p:spPr/>
        <p:txBody>
          <a:bodyPr/>
          <a:lstStyle>
            <a:lvl1pPr eaLnBrk="0" hangingPunct="0">
              <a:defRPr/>
            </a:lvl1pPr>
          </a:lstStyle>
          <a:p>
            <a:pPr>
              <a:defRPr/>
            </a:pPr>
            <a:r>
              <a:rPr lang="en-US"/>
              <a:t>version 1.0   6 May 2009</a:t>
            </a:r>
            <a:endParaRPr lang="en-GB" altLang="zh-CN">
              <a:ea typeface="宋体" charset="-122"/>
            </a:endParaRPr>
          </a:p>
        </p:txBody>
      </p:sp>
      <p:sp>
        <p:nvSpPr>
          <p:cNvPr id="8" name="Slide Number Placeholder 12"/>
          <p:cNvSpPr>
            <a:spLocks noGrp="1"/>
          </p:cNvSpPr>
          <p:nvPr>
            <p:ph type="sldNum" sz="quarter" idx="11"/>
          </p:nvPr>
        </p:nvSpPr>
        <p:spPr>
          <a:xfrm>
            <a:off x="0" y="1941513"/>
            <a:ext cx="1438275" cy="776287"/>
          </a:xfrm>
        </p:spPr>
        <p:txBody>
          <a:bodyPr>
            <a:noAutofit/>
          </a:bodyPr>
          <a:lstStyle>
            <a:lvl1pPr eaLnBrk="0" hangingPunct="0">
              <a:defRPr sz="2700"/>
            </a:lvl1pPr>
          </a:lstStyle>
          <a:p>
            <a:pPr>
              <a:defRPr/>
            </a:pPr>
            <a:fld id="{58B59D9F-A27B-4283-89B5-A848785B3DB7}" type="slidenum">
              <a:rPr lang="en-GB" altLang="zh-CN"/>
              <a:pPr>
                <a:defRPr/>
              </a:pPr>
              <a:t>‹#›</a:t>
            </a:fld>
            <a:endParaRPr lang="en-GB" altLang="zh-CN"/>
          </a:p>
        </p:txBody>
      </p:sp>
      <p:sp>
        <p:nvSpPr>
          <p:cNvPr id="9" name="Footer Placeholder 13"/>
          <p:cNvSpPr>
            <a:spLocks noGrp="1"/>
          </p:cNvSpPr>
          <p:nvPr>
            <p:ph type="ftr" sz="quarter" idx="12"/>
          </p:nvPr>
        </p:nvSpPr>
        <p:spPr/>
        <p:txBody>
          <a:bodyPr/>
          <a:lstStyle>
            <a:lvl1pPr eaLnBrk="0" hangingPunct="0">
              <a:defRPr/>
            </a:lvl1pPr>
          </a:lstStyle>
          <a:p>
            <a:pPr>
              <a:defRPr/>
            </a:pPr>
            <a:r>
              <a:rPr lang="en-US"/>
              <a:t>(c) 2009 NUS School of Computing </a:t>
            </a:r>
            <a:endParaRPr lang="en-GB" altLang="zh-CN">
              <a:ea typeface="宋体"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76804" y="1760668"/>
            <a:ext cx="4314627" cy="5064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
          </p:nvPr>
        </p:nvSpPr>
        <p:spPr>
          <a:xfrm>
            <a:off x="5379019" y="1760668"/>
            <a:ext cx="4314627" cy="506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eaLnBrk="0" hangingPunct="0">
              <a:defRPr/>
            </a:lvl1pPr>
          </a:lstStyle>
          <a:p>
            <a:pPr>
              <a:defRPr/>
            </a:pPr>
            <a:r>
              <a:rPr lang="en-US"/>
              <a:t>version 1.0   6 May 2009</a:t>
            </a:r>
            <a:endParaRPr lang="en-GB" altLang="zh-CN">
              <a:ea typeface="宋体" charset="-122"/>
            </a:endParaRPr>
          </a:p>
        </p:txBody>
      </p:sp>
      <p:sp>
        <p:nvSpPr>
          <p:cNvPr id="6" name="Footer Placeholder 2"/>
          <p:cNvSpPr>
            <a:spLocks noGrp="1"/>
          </p:cNvSpPr>
          <p:nvPr>
            <p:ph type="ftr" sz="quarter" idx="11"/>
          </p:nvPr>
        </p:nvSpPr>
        <p:spPr/>
        <p:txBody>
          <a:bodyPr/>
          <a:lstStyle>
            <a:lvl1pPr eaLnBrk="0" hangingPunct="0">
              <a:defRPr/>
            </a:lvl1pPr>
          </a:lstStyle>
          <a:p>
            <a:pPr>
              <a:defRPr/>
            </a:pPr>
            <a:r>
              <a:rPr lang="en-US"/>
              <a:t>(c) 2009 NUS School of Computing </a:t>
            </a:r>
            <a:endParaRPr lang="en-GB" altLang="zh-CN">
              <a:ea typeface="宋体" charset="-122"/>
            </a:endParaRPr>
          </a:p>
        </p:txBody>
      </p:sp>
      <p:sp>
        <p:nvSpPr>
          <p:cNvPr id="7" name="Slide Number Placeholder 22"/>
          <p:cNvSpPr>
            <a:spLocks noGrp="1"/>
          </p:cNvSpPr>
          <p:nvPr>
            <p:ph type="sldNum" sz="quarter" idx="12"/>
          </p:nvPr>
        </p:nvSpPr>
        <p:spPr/>
        <p:txBody>
          <a:bodyPr/>
          <a:lstStyle>
            <a:lvl1pPr eaLnBrk="0" hangingPunct="0">
              <a:defRPr/>
            </a:lvl1pPr>
          </a:lstStyle>
          <a:p>
            <a:pPr>
              <a:defRPr/>
            </a:pPr>
            <a:fld id="{C9E2164D-1ED2-496F-A1BD-FFEC1771C0A6}" type="slidenum">
              <a:rPr lang="en-GB" altLang="zh-CN"/>
              <a:pPr>
                <a:defRPr/>
              </a:pPr>
              <a:t>‹#›</a:t>
            </a:fld>
            <a:endParaRPr lang="en-GB" altLang="zh-CN"/>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2204" y="302441"/>
            <a:ext cx="9052256" cy="963592"/>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76804" y="2700867"/>
            <a:ext cx="4314627" cy="39668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5329833" y="2700867"/>
            <a:ext cx="4314627" cy="39668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76804" y="1941248"/>
            <a:ext cx="4314627" cy="708978"/>
          </a:xfrm>
          <a:solidFill>
            <a:schemeClr val="accent2"/>
          </a:solidFill>
        </p:spPr>
        <p:txBody>
          <a:bodyPr rtlCol="0" anchor="ctr"/>
          <a:lstStyle>
            <a:lvl1pPr marL="0" indent="0">
              <a:buFontTx/>
              <a:buNone/>
              <a:defRPr sz="22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5329833" y="1941248"/>
            <a:ext cx="4314627" cy="708978"/>
          </a:xfrm>
          <a:solidFill>
            <a:schemeClr val="accent4"/>
          </a:solidFill>
        </p:spPr>
        <p:txBody>
          <a:bodyPr rtlCol="0" anchor="ctr"/>
          <a:lstStyle>
            <a:lvl1pPr marL="0" indent="0">
              <a:buFontTx/>
              <a:buNone/>
              <a:defRPr sz="22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eaLnBrk="0" hangingPunct="0">
              <a:defRPr/>
            </a:lvl1pPr>
          </a:lstStyle>
          <a:p>
            <a:pPr>
              <a:defRPr/>
            </a:pPr>
            <a:r>
              <a:rPr lang="en-US"/>
              <a:t>version 1.0   6 May 2009</a:t>
            </a:r>
            <a:endParaRPr lang="en-GB" altLang="zh-CN">
              <a:ea typeface="宋体" charset="-122"/>
            </a:endParaRPr>
          </a:p>
        </p:txBody>
      </p:sp>
      <p:sp>
        <p:nvSpPr>
          <p:cNvPr id="8" name="Footer Placeholder 2"/>
          <p:cNvSpPr>
            <a:spLocks noGrp="1"/>
          </p:cNvSpPr>
          <p:nvPr>
            <p:ph type="ftr" sz="quarter" idx="11"/>
          </p:nvPr>
        </p:nvSpPr>
        <p:spPr/>
        <p:txBody>
          <a:bodyPr/>
          <a:lstStyle>
            <a:lvl1pPr eaLnBrk="0" hangingPunct="0">
              <a:defRPr/>
            </a:lvl1pPr>
          </a:lstStyle>
          <a:p>
            <a:pPr>
              <a:defRPr/>
            </a:pPr>
            <a:r>
              <a:rPr lang="en-US"/>
              <a:t>(c) 2009 NUS School of Computing </a:t>
            </a:r>
            <a:endParaRPr lang="en-GB" altLang="zh-CN">
              <a:ea typeface="宋体" charset="-122"/>
            </a:endParaRPr>
          </a:p>
        </p:txBody>
      </p:sp>
      <p:sp>
        <p:nvSpPr>
          <p:cNvPr id="9" name="Slide Number Placeholder 22"/>
          <p:cNvSpPr>
            <a:spLocks noGrp="1"/>
          </p:cNvSpPr>
          <p:nvPr>
            <p:ph type="sldNum" sz="quarter" idx="12"/>
          </p:nvPr>
        </p:nvSpPr>
        <p:spPr/>
        <p:txBody>
          <a:bodyPr/>
          <a:lstStyle>
            <a:lvl1pPr eaLnBrk="0" hangingPunct="0">
              <a:defRPr/>
            </a:lvl1pPr>
          </a:lstStyle>
          <a:p>
            <a:pPr>
              <a:defRPr/>
            </a:pPr>
            <a:fld id="{66CAE22A-6340-44E9-9ADE-E3ACD82433AB}" type="slidenum">
              <a:rPr lang="en-GB" altLang="zh-CN"/>
              <a:pPr>
                <a:defRPr/>
              </a:pPr>
              <a:t>‹#›</a:t>
            </a:fld>
            <a:endParaRPr lang="en-GB"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eaLnBrk="0" hangingPunct="0">
              <a:defRPr/>
            </a:lvl1pPr>
          </a:lstStyle>
          <a:p>
            <a:pPr>
              <a:defRPr/>
            </a:pPr>
            <a:r>
              <a:rPr lang="en-US"/>
              <a:t>version 1.0   6 May 2009</a:t>
            </a:r>
            <a:endParaRPr lang="en-GB" altLang="zh-CN">
              <a:ea typeface="宋体" charset="-122"/>
            </a:endParaRPr>
          </a:p>
        </p:txBody>
      </p:sp>
      <p:sp>
        <p:nvSpPr>
          <p:cNvPr id="4" name="Footer Placeholder 2"/>
          <p:cNvSpPr>
            <a:spLocks noGrp="1"/>
          </p:cNvSpPr>
          <p:nvPr>
            <p:ph type="ftr" sz="quarter" idx="11"/>
          </p:nvPr>
        </p:nvSpPr>
        <p:spPr/>
        <p:txBody>
          <a:bodyPr/>
          <a:lstStyle>
            <a:lvl1pPr eaLnBrk="0" hangingPunct="0">
              <a:defRPr/>
            </a:lvl1pPr>
          </a:lstStyle>
          <a:p>
            <a:pPr>
              <a:defRPr/>
            </a:pPr>
            <a:r>
              <a:rPr lang="en-US"/>
              <a:t>(c) 2009 NUS School of Computing </a:t>
            </a:r>
            <a:endParaRPr lang="en-GB" altLang="zh-CN">
              <a:ea typeface="宋体" charset="-122"/>
            </a:endParaRPr>
          </a:p>
        </p:txBody>
      </p:sp>
      <p:sp>
        <p:nvSpPr>
          <p:cNvPr id="5" name="Slide Number Placeholder 22"/>
          <p:cNvSpPr>
            <a:spLocks noGrp="1"/>
          </p:cNvSpPr>
          <p:nvPr>
            <p:ph type="sldNum" sz="quarter" idx="12"/>
          </p:nvPr>
        </p:nvSpPr>
        <p:spPr/>
        <p:txBody>
          <a:bodyPr/>
          <a:lstStyle>
            <a:lvl1pPr eaLnBrk="0" hangingPunct="0">
              <a:defRPr/>
            </a:lvl1pPr>
          </a:lstStyle>
          <a:p>
            <a:pPr>
              <a:defRPr/>
            </a:pPr>
            <a:fld id="{C715ED1A-64FE-4487-A96A-DD8BC56681F2}" type="slidenum">
              <a:rPr lang="en-GB" altLang="zh-CN"/>
              <a:pPr>
                <a:defRPr/>
              </a:pPr>
              <a:t>‹#›</a:t>
            </a:fld>
            <a:endParaRPr lang="en-GB"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vl1pPr>
          </a:lstStyle>
          <a:p>
            <a:pPr>
              <a:defRPr/>
            </a:pPr>
            <a:r>
              <a:rPr lang="en-US"/>
              <a:t>version 1.0   6 May 2009</a:t>
            </a:r>
            <a:endParaRPr lang="en-GB" altLang="zh-CN">
              <a:ea typeface="宋体" charset="-122"/>
            </a:endParaRPr>
          </a:p>
        </p:txBody>
      </p:sp>
      <p:sp>
        <p:nvSpPr>
          <p:cNvPr id="3" name="Footer Placeholder 2"/>
          <p:cNvSpPr>
            <a:spLocks noGrp="1"/>
          </p:cNvSpPr>
          <p:nvPr>
            <p:ph type="ftr" sz="quarter" idx="11"/>
          </p:nvPr>
        </p:nvSpPr>
        <p:spPr/>
        <p:txBody>
          <a:bodyPr/>
          <a:lstStyle>
            <a:lvl1pPr eaLnBrk="0" hangingPunct="0">
              <a:defRPr/>
            </a:lvl1pPr>
          </a:lstStyle>
          <a:p>
            <a:pPr>
              <a:defRPr/>
            </a:pPr>
            <a:r>
              <a:rPr lang="en-US"/>
              <a:t>(c) 2009 NUS School of Computing </a:t>
            </a:r>
            <a:endParaRPr lang="en-GB" altLang="zh-CN">
              <a:ea typeface="宋体" charset="-122"/>
            </a:endParaRPr>
          </a:p>
        </p:txBody>
      </p:sp>
      <p:sp>
        <p:nvSpPr>
          <p:cNvPr id="4" name="Slide Number Placeholder 3"/>
          <p:cNvSpPr>
            <a:spLocks noGrp="1"/>
          </p:cNvSpPr>
          <p:nvPr>
            <p:ph type="sldNum" sz="quarter" idx="12"/>
          </p:nvPr>
        </p:nvSpPr>
        <p:spPr>
          <a:xfrm>
            <a:off x="0" y="6921500"/>
            <a:ext cx="592138" cy="422275"/>
          </a:xfrm>
        </p:spPr>
        <p:txBody>
          <a:bodyPr/>
          <a:lstStyle>
            <a:lvl1pPr eaLnBrk="0" hangingPunct="0">
              <a:defRPr>
                <a:solidFill>
                  <a:srgbClr val="1F497D"/>
                </a:solidFill>
              </a:defRPr>
            </a:lvl1pPr>
          </a:lstStyle>
          <a:p>
            <a:pPr>
              <a:defRPr/>
            </a:pPr>
            <a:fld id="{91BA1BC0-EADE-45FD-B690-D4273B1536C9}" type="slidenum">
              <a:rPr lang="en-GB" altLang="zh-CN"/>
              <a:pPr>
                <a:defRPr/>
              </a:pPr>
              <a:t>‹#›</a:t>
            </a:fld>
            <a:endParaRPr lang="en-GB"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6804" y="302441"/>
            <a:ext cx="8967656" cy="963592"/>
          </a:xfrm>
        </p:spPr>
        <p:txBody>
          <a:bodyPr/>
          <a:lstStyle>
            <a:lvl1pPr algn="l">
              <a:buNone/>
              <a:defRPr sz="4900" b="0"/>
            </a:lvl1pPr>
          </a:lstStyle>
          <a:p>
            <a:r>
              <a:rPr lang="en-US" smtClean="0"/>
              <a:t>Click to edit Master title style</a:t>
            </a:r>
            <a:endParaRPr lang="en-US"/>
          </a:p>
        </p:txBody>
      </p:sp>
      <p:sp>
        <p:nvSpPr>
          <p:cNvPr id="3" name="Text Placeholder 2"/>
          <p:cNvSpPr>
            <a:spLocks noGrp="1"/>
          </p:cNvSpPr>
          <p:nvPr>
            <p:ph type="body" idx="2"/>
          </p:nvPr>
        </p:nvSpPr>
        <p:spPr>
          <a:xfrm>
            <a:off x="676804" y="1941248"/>
            <a:ext cx="1776611" cy="4810919"/>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2119" tIns="202824" rIns="152119" bIns="101413"/>
          <a:lstStyle>
            <a:lvl1pPr marL="0" indent="0">
              <a:spcAft>
                <a:spcPts val="1109"/>
              </a:spcAft>
              <a:buNone/>
              <a:defRPr sz="2000"/>
            </a:lvl1pPr>
            <a:lvl2pPr>
              <a:buNone/>
              <a:defRPr sz="1300"/>
            </a:lvl2pPr>
            <a:lvl3pPr>
              <a:buNone/>
              <a:defRPr sz="1100"/>
            </a:lvl3pPr>
            <a:lvl4pPr>
              <a:buNone/>
              <a:defRPr sz="1000"/>
            </a:lvl4pPr>
            <a:lvl5pPr>
              <a:buNone/>
              <a:defRPr sz="1000"/>
            </a:lvl5pPr>
          </a:lstStyle>
          <a:p>
            <a:pPr lvl="0"/>
            <a:r>
              <a:rPr lang="en-US" smtClean="0"/>
              <a:t>Click to edit Master text styles</a:t>
            </a:r>
          </a:p>
        </p:txBody>
      </p:sp>
      <p:sp>
        <p:nvSpPr>
          <p:cNvPr id="9" name="Content Placeholder 8"/>
          <p:cNvSpPr>
            <a:spLocks noGrp="1"/>
          </p:cNvSpPr>
          <p:nvPr>
            <p:ph sz="quarter" idx="1"/>
          </p:nvPr>
        </p:nvSpPr>
        <p:spPr>
          <a:xfrm>
            <a:off x="2622616" y="1941248"/>
            <a:ext cx="7106444" cy="48953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eaLnBrk="0" hangingPunct="0">
              <a:defRPr/>
            </a:lvl1pPr>
          </a:lstStyle>
          <a:p>
            <a:pPr>
              <a:defRPr/>
            </a:pPr>
            <a:r>
              <a:rPr lang="en-US"/>
              <a:t>version 1.0   6 May 2009</a:t>
            </a:r>
            <a:endParaRPr lang="en-GB" altLang="zh-CN">
              <a:ea typeface="宋体" charset="-122"/>
            </a:endParaRPr>
          </a:p>
        </p:txBody>
      </p:sp>
      <p:sp>
        <p:nvSpPr>
          <p:cNvPr id="6" name="Footer Placeholder 2"/>
          <p:cNvSpPr>
            <a:spLocks noGrp="1"/>
          </p:cNvSpPr>
          <p:nvPr>
            <p:ph type="ftr" sz="quarter" idx="11"/>
          </p:nvPr>
        </p:nvSpPr>
        <p:spPr/>
        <p:txBody>
          <a:bodyPr/>
          <a:lstStyle>
            <a:lvl1pPr eaLnBrk="0" hangingPunct="0">
              <a:defRPr/>
            </a:lvl1pPr>
          </a:lstStyle>
          <a:p>
            <a:pPr>
              <a:defRPr/>
            </a:pPr>
            <a:r>
              <a:rPr lang="en-US"/>
              <a:t>(c) 2009 NUS School of Computing </a:t>
            </a:r>
            <a:endParaRPr lang="en-GB" altLang="zh-CN">
              <a:ea typeface="宋体" charset="-122"/>
            </a:endParaRPr>
          </a:p>
        </p:txBody>
      </p:sp>
      <p:sp>
        <p:nvSpPr>
          <p:cNvPr id="7" name="Slide Number Placeholder 22"/>
          <p:cNvSpPr>
            <a:spLocks noGrp="1"/>
          </p:cNvSpPr>
          <p:nvPr>
            <p:ph type="sldNum" sz="quarter" idx="12"/>
          </p:nvPr>
        </p:nvSpPr>
        <p:spPr/>
        <p:txBody>
          <a:bodyPr/>
          <a:lstStyle>
            <a:lvl1pPr eaLnBrk="0" hangingPunct="0">
              <a:defRPr/>
            </a:lvl1pPr>
          </a:lstStyle>
          <a:p>
            <a:pPr>
              <a:defRPr/>
            </a:pPr>
            <a:fld id="{EDC58B7A-C0E1-4573-87A6-0E11EAFD737B}" type="slidenum">
              <a:rPr lang="en-GB" altLang="zh-CN"/>
              <a:pPr>
                <a:defRPr/>
              </a:pPr>
              <a:t>‹#›</a:t>
            </a:fld>
            <a:endParaRPr lang="en-GB"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11113" y="5064125"/>
            <a:ext cx="10152063" cy="98266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1413" tIns="50706" rIns="101413" bIns="50706" anchor="ctr"/>
          <a:lstStyle/>
          <a:p>
            <a:pPr algn="ctr">
              <a:defRPr/>
            </a:pPr>
            <a:endParaRPr lang="en-US" altLang="zh-CN" sz="1800">
              <a:solidFill>
                <a:srgbClr val="FFFFFF"/>
              </a:solidFill>
              <a:ea typeface="宋体" charset="-122"/>
              <a:cs typeface="Arial" charset="0"/>
            </a:endParaRPr>
          </a:p>
        </p:txBody>
      </p:sp>
      <p:sp>
        <p:nvSpPr>
          <p:cNvPr id="6" name="Rectangle 5"/>
          <p:cNvSpPr/>
          <p:nvPr/>
        </p:nvSpPr>
        <p:spPr>
          <a:xfrm>
            <a:off x="-11113" y="5165725"/>
            <a:ext cx="1625601" cy="7905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1413" tIns="50706" rIns="101413" bIns="50706" anchor="ctr"/>
          <a:lstStyle/>
          <a:p>
            <a:pPr algn="ctr">
              <a:defRPr/>
            </a:pPr>
            <a:endParaRPr lang="en-US" altLang="zh-CN" sz="1800">
              <a:solidFill>
                <a:srgbClr val="FFFFFF"/>
              </a:solidFill>
              <a:ea typeface="宋体" charset="-122"/>
              <a:cs typeface="Arial" charset="0"/>
            </a:endParaRPr>
          </a:p>
        </p:txBody>
      </p:sp>
      <p:sp>
        <p:nvSpPr>
          <p:cNvPr id="7" name="Rectangle 6"/>
          <p:cNvSpPr/>
          <p:nvPr/>
        </p:nvSpPr>
        <p:spPr>
          <a:xfrm>
            <a:off x="1714500" y="5156200"/>
            <a:ext cx="8437563" cy="7889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1413" tIns="50706" rIns="101413" bIns="50706" anchor="ctr"/>
          <a:lstStyle/>
          <a:p>
            <a:pPr algn="ctr">
              <a:defRPr/>
            </a:pPr>
            <a:endParaRPr lang="en-US" altLang="zh-CN" sz="1800">
              <a:solidFill>
                <a:srgbClr val="FFFFFF"/>
              </a:solidFill>
              <a:ea typeface="宋体" charset="-122"/>
              <a:cs typeface="Arial" charset="0"/>
            </a:endParaRPr>
          </a:p>
        </p:txBody>
      </p:sp>
      <p:sp>
        <p:nvSpPr>
          <p:cNvPr id="8" name="Rectangle 7"/>
          <p:cNvSpPr/>
          <p:nvPr/>
        </p:nvSpPr>
        <p:spPr bwMode="white">
          <a:xfrm>
            <a:off x="1608138" y="0"/>
            <a:ext cx="109537" cy="76073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1413" tIns="50706" rIns="101413" bIns="50706" anchor="ctr"/>
          <a:lstStyle/>
          <a:p>
            <a:pPr algn="ctr">
              <a:defRPr/>
            </a:pPr>
            <a:endParaRPr lang="en-US" altLang="zh-CN" sz="1800">
              <a:solidFill>
                <a:srgbClr val="FFFFFF"/>
              </a:solidFill>
              <a:ea typeface="宋体" charset="-122"/>
              <a:cs typeface="Arial" charset="0"/>
            </a:endParaRPr>
          </a:p>
        </p:txBody>
      </p:sp>
      <p:sp>
        <p:nvSpPr>
          <p:cNvPr id="4" name="Text Placeholder 3"/>
          <p:cNvSpPr>
            <a:spLocks noGrp="1"/>
          </p:cNvSpPr>
          <p:nvPr>
            <p:ph type="body" sz="half" idx="2"/>
          </p:nvPr>
        </p:nvSpPr>
        <p:spPr>
          <a:xfrm>
            <a:off x="1776611" y="6076950"/>
            <a:ext cx="8121650" cy="759619"/>
          </a:xfrm>
        </p:spPr>
        <p:txBody>
          <a:bodyPr/>
          <a:lstStyle>
            <a:lvl1pPr marL="0" indent="0">
              <a:buFontTx/>
              <a:buNone/>
              <a:defRPr sz="1900"/>
            </a:lvl1pPr>
            <a:lvl2pPr>
              <a:buFontTx/>
              <a:buNone/>
              <a:defRPr sz="1300"/>
            </a:lvl2pPr>
            <a:lvl3pPr>
              <a:buFontTx/>
              <a:buNone/>
              <a:defRPr sz="1100"/>
            </a:lvl3pPr>
            <a:lvl4pPr>
              <a:buFontTx/>
              <a:buNone/>
              <a:defRPr sz="1000"/>
            </a:lvl4pPr>
            <a:lvl5pPr>
              <a:buFontTx/>
              <a:buNone/>
              <a:defRPr sz="1000"/>
            </a:lvl5pPr>
          </a:lstStyle>
          <a:p>
            <a:pPr lvl="0"/>
            <a:r>
              <a:rPr lang="en-US" smtClean="0"/>
              <a:t>Click to edit Master text styles</a:t>
            </a:r>
          </a:p>
        </p:txBody>
      </p:sp>
      <p:sp>
        <p:nvSpPr>
          <p:cNvPr id="2" name="Title 1"/>
          <p:cNvSpPr>
            <a:spLocks noGrp="1"/>
          </p:cNvSpPr>
          <p:nvPr>
            <p:ph type="title"/>
          </p:nvPr>
        </p:nvSpPr>
        <p:spPr>
          <a:xfrm>
            <a:off x="1776611" y="5148527"/>
            <a:ext cx="8121650" cy="759619"/>
          </a:xfrm>
        </p:spPr>
        <p:txBody>
          <a:bodyPr/>
          <a:lstStyle>
            <a:lvl1pPr algn="l">
              <a:buNone/>
              <a:defRPr sz="31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32619" y="0"/>
            <a:ext cx="8419444" cy="5060749"/>
          </a:xfrm>
          <a:solidFill>
            <a:schemeClr val="accent1">
              <a:tint val="40000"/>
            </a:schemeClr>
          </a:solidFill>
          <a:ln>
            <a:noFill/>
          </a:ln>
        </p:spPr>
        <p:txBody>
          <a:bodyPr>
            <a:normAutofit/>
          </a:bodyPr>
          <a:lstStyle>
            <a:lvl1pPr marL="0" indent="0">
              <a:buNone/>
              <a:defRPr sz="35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937375" y="6921500"/>
            <a:ext cx="2960688" cy="403225"/>
          </a:xfrm>
        </p:spPr>
        <p:txBody>
          <a:bodyPr/>
          <a:lstStyle>
            <a:lvl1pPr eaLnBrk="0" hangingPunct="0">
              <a:defRPr/>
            </a:lvl1pPr>
          </a:lstStyle>
          <a:p>
            <a:pPr>
              <a:defRPr/>
            </a:pPr>
            <a:r>
              <a:rPr lang="en-US"/>
              <a:t>version 1.0   6 May 2009</a:t>
            </a:r>
            <a:endParaRPr lang="en-GB" altLang="zh-CN">
              <a:ea typeface="宋体" charset="-122"/>
            </a:endParaRPr>
          </a:p>
        </p:txBody>
      </p:sp>
      <p:sp>
        <p:nvSpPr>
          <p:cNvPr id="10" name="Slide Number Placeholder 12"/>
          <p:cNvSpPr>
            <a:spLocks noGrp="1"/>
          </p:cNvSpPr>
          <p:nvPr>
            <p:ph type="sldNum" sz="quarter" idx="11"/>
          </p:nvPr>
        </p:nvSpPr>
        <p:spPr>
          <a:xfrm>
            <a:off x="0" y="5168900"/>
            <a:ext cx="1608138" cy="735013"/>
          </a:xfrm>
        </p:spPr>
        <p:txBody>
          <a:bodyPr/>
          <a:lstStyle>
            <a:lvl1pPr eaLnBrk="0" hangingPunct="0">
              <a:defRPr sz="3100"/>
            </a:lvl1pPr>
          </a:lstStyle>
          <a:p>
            <a:pPr>
              <a:defRPr/>
            </a:pPr>
            <a:fld id="{5A3B60A4-4672-458C-90A6-4C53FC7F66D0}" type="slidenum">
              <a:rPr lang="en-GB" altLang="zh-CN"/>
              <a:pPr>
                <a:defRPr/>
              </a:pPr>
              <a:t>‹#›</a:t>
            </a:fld>
            <a:endParaRPr lang="en-GB" altLang="zh-CN"/>
          </a:p>
        </p:txBody>
      </p:sp>
      <p:sp>
        <p:nvSpPr>
          <p:cNvPr id="11" name="Footer Placeholder 13"/>
          <p:cNvSpPr>
            <a:spLocks noGrp="1"/>
          </p:cNvSpPr>
          <p:nvPr>
            <p:ph type="ftr" sz="quarter" idx="12"/>
          </p:nvPr>
        </p:nvSpPr>
        <p:spPr>
          <a:xfrm>
            <a:off x="1776413" y="6921500"/>
            <a:ext cx="5076825" cy="403225"/>
          </a:xfrm>
        </p:spPr>
        <p:txBody>
          <a:bodyPr/>
          <a:lstStyle>
            <a:lvl1pPr eaLnBrk="0" hangingPunct="0">
              <a:defRPr/>
            </a:lvl1pPr>
          </a:lstStyle>
          <a:p>
            <a:pPr>
              <a:defRPr/>
            </a:pPr>
            <a:r>
              <a:rPr lang="en-US"/>
              <a:t>(c) 2009 NUS School of Computing </a:t>
            </a:r>
            <a:endParaRPr lang="en-GB" altLang="zh-CN">
              <a:ea typeface="宋体"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76275" y="252413"/>
            <a:ext cx="9053513" cy="1098550"/>
          </a:xfrm>
          <a:prstGeom prst="rect">
            <a:avLst/>
          </a:prstGeom>
          <a:noFill/>
          <a:ln w="9525">
            <a:noFill/>
            <a:miter lim="800000"/>
            <a:headEnd/>
            <a:tailEnd/>
          </a:ln>
        </p:spPr>
        <p:txBody>
          <a:bodyPr vert="horz" wrap="square" lIns="101413" tIns="50706" rIns="101413" bIns="50706" numCol="1" anchor="ctr" anchorCtr="0" compatLnSpc="1">
            <a:prstTxWarp prst="textNoShape">
              <a:avLst/>
            </a:prstTxWarp>
          </a:bodyPr>
          <a:lstStyle/>
          <a:p>
            <a:pPr lvl="0"/>
            <a:r>
              <a:rPr lang="en-US" altLang="zh-CN" dirty="0" smtClean="0"/>
              <a:t>Click to edit Master title style</a:t>
            </a:r>
          </a:p>
        </p:txBody>
      </p:sp>
      <p:sp>
        <p:nvSpPr>
          <p:cNvPr id="1027" name="Text Placeholder 12"/>
          <p:cNvSpPr>
            <a:spLocks noGrp="1"/>
          </p:cNvSpPr>
          <p:nvPr>
            <p:ph type="body" idx="1"/>
          </p:nvPr>
        </p:nvSpPr>
        <p:spPr bwMode="auto">
          <a:xfrm>
            <a:off x="681038" y="1773238"/>
            <a:ext cx="9051925" cy="5011737"/>
          </a:xfrm>
          <a:prstGeom prst="rect">
            <a:avLst/>
          </a:prstGeom>
          <a:noFill/>
          <a:ln w="9525">
            <a:noFill/>
            <a:miter lim="800000"/>
            <a:headEnd/>
            <a:tailEnd/>
          </a:ln>
        </p:spPr>
        <p:txBody>
          <a:bodyPr vert="horz" wrap="square" lIns="101413" tIns="50706" rIns="101413" bIns="50706"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4" name="Date Placeholder 13"/>
          <p:cNvSpPr>
            <a:spLocks noGrp="1"/>
          </p:cNvSpPr>
          <p:nvPr>
            <p:ph type="dt" sz="half" idx="2"/>
          </p:nvPr>
        </p:nvSpPr>
        <p:spPr>
          <a:xfrm>
            <a:off x="6767513" y="6921500"/>
            <a:ext cx="2962275" cy="403225"/>
          </a:xfrm>
          <a:prstGeom prst="rect">
            <a:avLst/>
          </a:prstGeom>
        </p:spPr>
        <p:txBody>
          <a:bodyPr vert="horz" wrap="square" lIns="101413" tIns="50706" rIns="101413" bIns="50706" numCol="1" anchor="ctr" anchorCtr="0" compatLnSpc="1">
            <a:prstTxWarp prst="textNoShape">
              <a:avLst/>
            </a:prstTxWarp>
          </a:bodyPr>
          <a:lstStyle>
            <a:lvl1pPr>
              <a:defRPr>
                <a:solidFill>
                  <a:srgbClr val="1F497D"/>
                </a:solidFill>
                <a:latin typeface="Tw Cen MT" charset="0"/>
              </a:defRPr>
            </a:lvl1pPr>
          </a:lstStyle>
          <a:p>
            <a:pPr>
              <a:defRPr/>
            </a:pPr>
            <a:r>
              <a:rPr lang="en-US"/>
              <a:t>version 1.0   6 May 2009</a:t>
            </a:r>
            <a:endParaRPr lang="en-GB" altLang="zh-CN">
              <a:ea typeface="宋体" charset="-122"/>
            </a:endParaRPr>
          </a:p>
        </p:txBody>
      </p:sp>
      <p:sp>
        <p:nvSpPr>
          <p:cNvPr id="3" name="Footer Placeholder 2"/>
          <p:cNvSpPr>
            <a:spLocks noGrp="1"/>
          </p:cNvSpPr>
          <p:nvPr>
            <p:ph type="ftr" sz="quarter" idx="3"/>
          </p:nvPr>
        </p:nvSpPr>
        <p:spPr>
          <a:xfrm>
            <a:off x="676275" y="6921500"/>
            <a:ext cx="6019800" cy="403225"/>
          </a:xfrm>
          <a:prstGeom prst="rect">
            <a:avLst/>
          </a:prstGeom>
        </p:spPr>
        <p:txBody>
          <a:bodyPr vert="horz" wrap="square" lIns="101413" tIns="50706" rIns="101413" bIns="50706" numCol="1" anchor="ctr" anchorCtr="0" compatLnSpc="1">
            <a:prstTxWarp prst="textNoShape">
              <a:avLst/>
            </a:prstTxWarp>
          </a:bodyPr>
          <a:lstStyle>
            <a:lvl1pPr algn="r">
              <a:defRPr>
                <a:solidFill>
                  <a:srgbClr val="1F497D"/>
                </a:solidFill>
                <a:latin typeface="Tw Cen MT" charset="0"/>
              </a:defRPr>
            </a:lvl1pPr>
          </a:lstStyle>
          <a:p>
            <a:pPr>
              <a:defRPr/>
            </a:pPr>
            <a:r>
              <a:rPr lang="en-US"/>
              <a:t>(c) 2009 NUS School of Computing </a:t>
            </a:r>
            <a:endParaRPr lang="en-GB" altLang="zh-CN">
              <a:ea typeface="宋体" charset="-122"/>
            </a:endParaRPr>
          </a:p>
        </p:txBody>
      </p:sp>
      <p:sp>
        <p:nvSpPr>
          <p:cNvPr id="7" name="Rectangle 6"/>
          <p:cNvSpPr/>
          <p:nvPr/>
        </p:nvSpPr>
        <p:spPr bwMode="white">
          <a:xfrm>
            <a:off x="0" y="1368425"/>
            <a:ext cx="10152063" cy="3524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1413" tIns="50706" rIns="101413" bIns="50706" anchor="ctr"/>
          <a:lstStyle/>
          <a:p>
            <a:pPr algn="ctr">
              <a:defRPr/>
            </a:pPr>
            <a:endParaRPr lang="en-US" altLang="zh-CN" sz="1800">
              <a:solidFill>
                <a:srgbClr val="FFFFFF"/>
              </a:solidFill>
              <a:ea typeface="宋体" charset="-122"/>
              <a:cs typeface="Arial" charset="0"/>
            </a:endParaRPr>
          </a:p>
        </p:txBody>
      </p:sp>
      <p:sp>
        <p:nvSpPr>
          <p:cNvPr id="8" name="Rectangle 7"/>
          <p:cNvSpPr/>
          <p:nvPr/>
        </p:nvSpPr>
        <p:spPr>
          <a:xfrm>
            <a:off x="0" y="1417638"/>
            <a:ext cx="592138" cy="252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1413" tIns="50706" rIns="101413" bIns="50706" anchor="ctr"/>
          <a:lstStyle/>
          <a:p>
            <a:pPr algn="ctr">
              <a:defRPr/>
            </a:pPr>
            <a:endParaRPr lang="en-US" altLang="zh-CN" sz="1800">
              <a:solidFill>
                <a:srgbClr val="FFFFFF"/>
              </a:solidFill>
              <a:ea typeface="宋体" charset="-122"/>
              <a:cs typeface="Arial" charset="0"/>
            </a:endParaRPr>
          </a:p>
        </p:txBody>
      </p:sp>
      <p:sp>
        <p:nvSpPr>
          <p:cNvPr id="9" name="Rectangle 8"/>
          <p:cNvSpPr/>
          <p:nvPr/>
        </p:nvSpPr>
        <p:spPr>
          <a:xfrm>
            <a:off x="655638" y="1417638"/>
            <a:ext cx="9496425" cy="25241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1413" tIns="50706" rIns="101413" bIns="50706" anchor="ctr"/>
          <a:lstStyle/>
          <a:p>
            <a:pPr algn="ctr">
              <a:defRPr/>
            </a:pPr>
            <a:endParaRPr lang="en-US" altLang="zh-CN" sz="1800">
              <a:solidFill>
                <a:srgbClr val="FFFFFF"/>
              </a:solidFill>
              <a:ea typeface="宋体" charset="-122"/>
              <a:cs typeface="Arial" charset="0"/>
            </a:endParaRPr>
          </a:p>
        </p:txBody>
      </p:sp>
      <p:sp>
        <p:nvSpPr>
          <p:cNvPr id="23" name="Slide Number Placeholder 22"/>
          <p:cNvSpPr>
            <a:spLocks noGrp="1"/>
          </p:cNvSpPr>
          <p:nvPr>
            <p:ph type="sldNum" sz="quarter" idx="4"/>
          </p:nvPr>
        </p:nvSpPr>
        <p:spPr>
          <a:xfrm>
            <a:off x="0" y="1408113"/>
            <a:ext cx="592138" cy="271462"/>
          </a:xfrm>
          <a:prstGeom prst="rect">
            <a:avLst/>
          </a:prstGeom>
        </p:spPr>
        <p:txBody>
          <a:bodyPr vert="horz" wrap="square" lIns="101413" tIns="50706" rIns="101413" bIns="50706" numCol="1" anchor="ctr" anchorCtr="0" compatLnSpc="1">
            <a:prstTxWarp prst="textNoShape">
              <a:avLst/>
            </a:prstTxWarp>
            <a:normAutofit/>
          </a:bodyPr>
          <a:lstStyle>
            <a:lvl1pPr algn="ctr">
              <a:defRPr b="1">
                <a:solidFill>
                  <a:srgbClr val="FFFFFF"/>
                </a:solidFill>
                <a:latin typeface="Tw Cen MT" charset="0"/>
                <a:ea typeface="宋体" charset="-122"/>
              </a:defRPr>
            </a:lvl1pPr>
          </a:lstStyle>
          <a:p>
            <a:pPr>
              <a:defRPr/>
            </a:pPr>
            <a:fld id="{E7B3A7D7-C73D-47BE-B637-84F81CDE8FDD}" type="slidenum">
              <a:rPr lang="en-GB" altLang="zh-CN"/>
              <a:pPr>
                <a:defRPr/>
              </a:pPr>
              <a:t>‹#›</a:t>
            </a:fld>
            <a:endParaRPr lang="en-GB" altLang="zh-CN"/>
          </a:p>
        </p:txBody>
      </p:sp>
    </p:spTree>
  </p:cSld>
  <p:clrMap bg1="lt1" tx1="dk1" bg2="lt2" tx2="dk2" accent1="accent1" accent2="accent2" accent3="accent3" accent4="accent4" accent5="accent5" accent6="accent6" hlink="hlink" folHlink="folHlink"/>
  <p:sldLayoutIdLst>
    <p:sldLayoutId id="2147484958" r:id="rId1"/>
    <p:sldLayoutId id="2147484959" r:id="rId2"/>
    <p:sldLayoutId id="2147484960" r:id="rId3"/>
    <p:sldLayoutId id="2147484961" r:id="rId4"/>
    <p:sldLayoutId id="2147484962" r:id="rId5"/>
    <p:sldLayoutId id="2147484963" r:id="rId6"/>
    <p:sldLayoutId id="2147484964" r:id="rId7"/>
    <p:sldLayoutId id="2147484965" r:id="rId8"/>
    <p:sldLayoutId id="2147484966" r:id="rId9"/>
    <p:sldLayoutId id="2147484967" r:id="rId10"/>
    <p:sldLayoutId id="2147484968" r:id="rId11"/>
  </p:sldLayoutIdLst>
  <p:timing>
    <p:tnLst>
      <p:par>
        <p:cTn id="1" dur="indefinite" restart="never" nodeType="tmRoot"/>
      </p:par>
    </p:tnLst>
  </p:timing>
  <p:hf sldNum="0" hdr="0"/>
  <p:txStyles>
    <p:titleStyle>
      <a:lvl1pPr algn="l" rtl="0" eaLnBrk="0" fontAlgn="base" hangingPunct="0">
        <a:spcBef>
          <a:spcPct val="0"/>
        </a:spcBef>
        <a:spcAft>
          <a:spcPct val="0"/>
        </a:spcAft>
        <a:defRPr sz="4900" kern="1200">
          <a:solidFill>
            <a:schemeClr val="tx2"/>
          </a:solidFill>
          <a:latin typeface="Arial" pitchFamily="34" charset="0"/>
          <a:ea typeface="ＭＳ Ｐゴシック" pitchFamily="-110" charset="-128"/>
          <a:cs typeface="Arial" pitchFamily="34" charset="0"/>
        </a:defRPr>
      </a:lvl1pPr>
      <a:lvl2pPr algn="l" rtl="0" eaLnBrk="0" fontAlgn="base" hangingPunct="0">
        <a:spcBef>
          <a:spcPct val="0"/>
        </a:spcBef>
        <a:spcAft>
          <a:spcPct val="0"/>
        </a:spcAft>
        <a:defRPr sz="4900">
          <a:solidFill>
            <a:schemeClr val="tx2"/>
          </a:solidFill>
          <a:latin typeface="Tw Cen MT" pitchFamily="34" charset="0"/>
          <a:ea typeface="ＭＳ Ｐゴシック" pitchFamily="-110" charset="-128"/>
          <a:cs typeface="ＭＳ Ｐゴシック" pitchFamily="-110" charset="-128"/>
        </a:defRPr>
      </a:lvl2pPr>
      <a:lvl3pPr algn="l" rtl="0" eaLnBrk="0" fontAlgn="base" hangingPunct="0">
        <a:spcBef>
          <a:spcPct val="0"/>
        </a:spcBef>
        <a:spcAft>
          <a:spcPct val="0"/>
        </a:spcAft>
        <a:defRPr sz="4900">
          <a:solidFill>
            <a:schemeClr val="tx2"/>
          </a:solidFill>
          <a:latin typeface="Tw Cen MT" pitchFamily="34" charset="0"/>
          <a:ea typeface="ＭＳ Ｐゴシック" pitchFamily="-110" charset="-128"/>
          <a:cs typeface="ＭＳ Ｐゴシック" pitchFamily="-110" charset="-128"/>
        </a:defRPr>
      </a:lvl3pPr>
      <a:lvl4pPr algn="l" rtl="0" eaLnBrk="0" fontAlgn="base" hangingPunct="0">
        <a:spcBef>
          <a:spcPct val="0"/>
        </a:spcBef>
        <a:spcAft>
          <a:spcPct val="0"/>
        </a:spcAft>
        <a:defRPr sz="4900">
          <a:solidFill>
            <a:schemeClr val="tx2"/>
          </a:solidFill>
          <a:latin typeface="Tw Cen MT" pitchFamily="34" charset="0"/>
          <a:ea typeface="ＭＳ Ｐゴシック" pitchFamily="-110" charset="-128"/>
          <a:cs typeface="ＭＳ Ｐゴシック" pitchFamily="-110" charset="-128"/>
        </a:defRPr>
      </a:lvl4pPr>
      <a:lvl5pPr algn="l" rtl="0" eaLnBrk="0" fontAlgn="base" hangingPunct="0">
        <a:spcBef>
          <a:spcPct val="0"/>
        </a:spcBef>
        <a:spcAft>
          <a:spcPct val="0"/>
        </a:spcAft>
        <a:defRPr sz="4900">
          <a:solidFill>
            <a:schemeClr val="tx2"/>
          </a:solidFill>
          <a:latin typeface="Tw Cen MT" pitchFamily="34" charset="0"/>
          <a:ea typeface="ＭＳ Ｐゴシック" pitchFamily="-110" charset="-128"/>
          <a:cs typeface="ＭＳ Ｐゴシック" pitchFamily="-110" charset="-128"/>
        </a:defRPr>
      </a:lvl5pPr>
      <a:lvl6pPr marL="507063" algn="l" rtl="0" fontAlgn="base">
        <a:spcBef>
          <a:spcPct val="0"/>
        </a:spcBef>
        <a:spcAft>
          <a:spcPct val="0"/>
        </a:spcAft>
        <a:defRPr sz="4900">
          <a:solidFill>
            <a:schemeClr val="tx2"/>
          </a:solidFill>
          <a:latin typeface="Tw Cen MT" pitchFamily="34" charset="0"/>
        </a:defRPr>
      </a:lvl6pPr>
      <a:lvl7pPr marL="1014126" algn="l" rtl="0" fontAlgn="base">
        <a:spcBef>
          <a:spcPct val="0"/>
        </a:spcBef>
        <a:spcAft>
          <a:spcPct val="0"/>
        </a:spcAft>
        <a:defRPr sz="4900">
          <a:solidFill>
            <a:schemeClr val="tx2"/>
          </a:solidFill>
          <a:latin typeface="Tw Cen MT" pitchFamily="34" charset="0"/>
        </a:defRPr>
      </a:lvl7pPr>
      <a:lvl8pPr marL="1521188" algn="l" rtl="0" fontAlgn="base">
        <a:spcBef>
          <a:spcPct val="0"/>
        </a:spcBef>
        <a:spcAft>
          <a:spcPct val="0"/>
        </a:spcAft>
        <a:defRPr sz="4900">
          <a:solidFill>
            <a:schemeClr val="tx2"/>
          </a:solidFill>
          <a:latin typeface="Tw Cen MT" pitchFamily="34" charset="0"/>
        </a:defRPr>
      </a:lvl8pPr>
      <a:lvl9pPr marL="2028250" algn="l" rtl="0" fontAlgn="base">
        <a:spcBef>
          <a:spcPct val="0"/>
        </a:spcBef>
        <a:spcAft>
          <a:spcPct val="0"/>
        </a:spcAft>
        <a:defRPr sz="4900">
          <a:solidFill>
            <a:schemeClr val="tx2"/>
          </a:solidFill>
          <a:latin typeface="Tw Cen MT" pitchFamily="34" charset="0"/>
        </a:defRPr>
      </a:lvl9pPr>
    </p:titleStyle>
    <p:bodyStyle>
      <a:lvl1pPr marL="350838" indent="-350838" algn="l" rtl="0" eaLnBrk="0" fontAlgn="base" hangingPunct="0">
        <a:spcBef>
          <a:spcPts val="775"/>
        </a:spcBef>
        <a:spcAft>
          <a:spcPct val="0"/>
        </a:spcAft>
        <a:buClr>
          <a:schemeClr val="accent2"/>
        </a:buClr>
        <a:buSzPct val="60000"/>
        <a:buFont typeface="Wingdings" charset="2"/>
        <a:buChar char=""/>
        <a:defRPr sz="3600" kern="1200">
          <a:solidFill>
            <a:schemeClr val="tx1"/>
          </a:solidFill>
          <a:latin typeface="Arial" pitchFamily="34" charset="0"/>
          <a:ea typeface="ＭＳ Ｐゴシック" pitchFamily="-110" charset="-128"/>
          <a:cs typeface="Arial" pitchFamily="34" charset="0"/>
        </a:defRPr>
      </a:lvl1pPr>
      <a:lvl2pPr marL="706438" indent="-300038" algn="l" rtl="0" eaLnBrk="0" fontAlgn="base" hangingPunct="0">
        <a:spcBef>
          <a:spcPts val="613"/>
        </a:spcBef>
        <a:spcAft>
          <a:spcPct val="0"/>
        </a:spcAft>
        <a:buClr>
          <a:schemeClr val="accent1"/>
        </a:buClr>
        <a:buSzPct val="70000"/>
        <a:buFont typeface="Wingdings 2" charset="2"/>
        <a:buChar char=""/>
        <a:defRPr sz="3200" kern="1200">
          <a:solidFill>
            <a:schemeClr val="tx1"/>
          </a:solidFill>
          <a:latin typeface="Arial" pitchFamily="34" charset="0"/>
          <a:ea typeface="ＭＳ Ｐゴシック" pitchFamily="-110" charset="-128"/>
          <a:cs typeface="Arial" pitchFamily="34" charset="0"/>
        </a:defRPr>
      </a:lvl2pPr>
      <a:lvl3pPr marL="1011238" indent="-250825" algn="l" rtl="0" eaLnBrk="0" fontAlgn="base" hangingPunct="0">
        <a:spcBef>
          <a:spcPts val="550"/>
        </a:spcBef>
        <a:spcAft>
          <a:spcPct val="0"/>
        </a:spcAft>
        <a:buClr>
          <a:schemeClr val="accent2"/>
        </a:buClr>
        <a:buSzPct val="75000"/>
        <a:buFont typeface="Wingdings" charset="2"/>
        <a:buChar char=""/>
        <a:defRPr sz="2800" kern="1200">
          <a:solidFill>
            <a:schemeClr val="tx1"/>
          </a:solidFill>
          <a:latin typeface="Arial" pitchFamily="34" charset="0"/>
          <a:ea typeface="ＭＳ Ｐゴシック" pitchFamily="-110" charset="-128"/>
          <a:cs typeface="Arial" pitchFamily="34" charset="0"/>
        </a:defRPr>
      </a:lvl3pPr>
      <a:lvl4pPr marL="1519238" indent="-250825" algn="l" rtl="0" eaLnBrk="0" fontAlgn="base" hangingPunct="0">
        <a:spcBef>
          <a:spcPts val="450"/>
        </a:spcBef>
        <a:spcAft>
          <a:spcPct val="0"/>
        </a:spcAft>
        <a:buClr>
          <a:srgbClr val="9BBB59"/>
        </a:buClr>
        <a:buSzPct val="75000"/>
        <a:buFont typeface="Wingdings" charset="2"/>
        <a:buChar char=""/>
        <a:defRPr sz="2400" kern="1200">
          <a:solidFill>
            <a:schemeClr val="tx1"/>
          </a:solidFill>
          <a:latin typeface="Arial" pitchFamily="34" charset="0"/>
          <a:ea typeface="ＭＳ Ｐゴシック" pitchFamily="-110" charset="-128"/>
          <a:cs typeface="Arial" pitchFamily="34" charset="0"/>
        </a:defRPr>
      </a:lvl4pPr>
      <a:lvl5pPr marL="2025650" indent="-250825" algn="l" rtl="0" eaLnBrk="0" fontAlgn="base" hangingPunct="0">
        <a:spcBef>
          <a:spcPts val="450"/>
        </a:spcBef>
        <a:spcAft>
          <a:spcPct val="0"/>
        </a:spcAft>
        <a:buClr>
          <a:srgbClr val="8064A2"/>
        </a:buClr>
        <a:buSzPct val="65000"/>
        <a:buFont typeface="Wingdings" charset="2"/>
        <a:buChar char=""/>
        <a:defRPr sz="2400" kern="1200">
          <a:solidFill>
            <a:schemeClr val="tx1"/>
          </a:solidFill>
          <a:latin typeface="Arial" pitchFamily="34" charset="0"/>
          <a:ea typeface="ＭＳ Ｐゴシック" pitchFamily="-110" charset="-128"/>
          <a:cs typeface="Arial" pitchFamily="34" charset="0"/>
        </a:defRPr>
      </a:lvl5pPr>
      <a:lvl6pPr marL="2332487" indent="-253531" algn="l" rtl="0" eaLnBrk="1" latinLnBrk="0" hangingPunct="1">
        <a:spcBef>
          <a:spcPct val="20000"/>
        </a:spcBef>
        <a:buClr>
          <a:schemeClr val="accent1"/>
        </a:buClr>
        <a:buFont typeface="Wingdings"/>
        <a:buChar char="§"/>
        <a:defRPr kumimoji="0" sz="2000" kern="1200" baseline="0">
          <a:solidFill>
            <a:schemeClr val="tx1"/>
          </a:solidFill>
          <a:latin typeface="+mn-lt"/>
          <a:ea typeface="+mn-ea"/>
          <a:cs typeface="+mn-cs"/>
        </a:defRPr>
      </a:lvl6pPr>
      <a:lvl7pPr marL="2636726" indent="-253531" algn="l" rtl="0" eaLnBrk="1" latinLnBrk="0" hangingPunct="1">
        <a:spcBef>
          <a:spcPct val="20000"/>
        </a:spcBef>
        <a:buClr>
          <a:schemeClr val="accent2"/>
        </a:buClr>
        <a:buFont typeface="Wingdings"/>
        <a:buChar char="§"/>
        <a:defRPr kumimoji="0" sz="2000" kern="1200" baseline="0">
          <a:solidFill>
            <a:schemeClr val="tx1"/>
          </a:solidFill>
          <a:latin typeface="+mn-lt"/>
          <a:ea typeface="+mn-ea"/>
          <a:cs typeface="+mn-cs"/>
        </a:defRPr>
      </a:lvl7pPr>
      <a:lvl8pPr marL="2940963" indent="-253531" algn="l" rtl="0" eaLnBrk="1" latinLnBrk="0" hangingPunct="1">
        <a:spcBef>
          <a:spcPct val="20000"/>
        </a:spcBef>
        <a:buClr>
          <a:schemeClr val="accent3"/>
        </a:buClr>
        <a:buFont typeface="Wingdings"/>
        <a:buChar char="§"/>
        <a:defRPr kumimoji="0" sz="2000" kern="1200" baseline="0">
          <a:solidFill>
            <a:schemeClr val="tx1"/>
          </a:solidFill>
          <a:latin typeface="+mn-lt"/>
          <a:ea typeface="+mn-ea"/>
          <a:cs typeface="+mn-cs"/>
        </a:defRPr>
      </a:lvl8pPr>
      <a:lvl9pPr marL="3245200" indent="-253531" algn="l" rtl="0" eaLnBrk="1" latinLnBrk="0" hangingPunct="1">
        <a:spcBef>
          <a:spcPct val="20000"/>
        </a:spcBef>
        <a:buClr>
          <a:schemeClr val="accent4"/>
        </a:buClr>
        <a:buFont typeface="Wingdings"/>
        <a:buChar char="§"/>
        <a:defRPr kumimoji="0" sz="20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063" algn="l" rtl="0" eaLnBrk="1" latinLnBrk="0" hangingPunct="1">
        <a:defRPr kumimoji="0" kern="1200">
          <a:solidFill>
            <a:schemeClr val="tx1"/>
          </a:solidFill>
          <a:latin typeface="+mn-lt"/>
          <a:ea typeface="+mn-ea"/>
          <a:cs typeface="+mn-cs"/>
        </a:defRPr>
      </a:lvl2pPr>
      <a:lvl3pPr marL="1014126" algn="l" rtl="0" eaLnBrk="1" latinLnBrk="0" hangingPunct="1">
        <a:defRPr kumimoji="0" kern="1200">
          <a:solidFill>
            <a:schemeClr val="tx1"/>
          </a:solidFill>
          <a:latin typeface="+mn-lt"/>
          <a:ea typeface="+mn-ea"/>
          <a:cs typeface="+mn-cs"/>
        </a:defRPr>
      </a:lvl3pPr>
      <a:lvl4pPr marL="1521188" algn="l" rtl="0" eaLnBrk="1" latinLnBrk="0" hangingPunct="1">
        <a:defRPr kumimoji="0" kern="1200">
          <a:solidFill>
            <a:schemeClr val="tx1"/>
          </a:solidFill>
          <a:latin typeface="+mn-lt"/>
          <a:ea typeface="+mn-ea"/>
          <a:cs typeface="+mn-cs"/>
        </a:defRPr>
      </a:lvl4pPr>
      <a:lvl5pPr marL="2028250" algn="l" rtl="0" eaLnBrk="1" latinLnBrk="0" hangingPunct="1">
        <a:defRPr kumimoji="0" kern="1200">
          <a:solidFill>
            <a:schemeClr val="tx1"/>
          </a:solidFill>
          <a:latin typeface="+mn-lt"/>
          <a:ea typeface="+mn-ea"/>
          <a:cs typeface="+mn-cs"/>
        </a:defRPr>
      </a:lvl5pPr>
      <a:lvl6pPr marL="2535313" algn="l" rtl="0" eaLnBrk="1" latinLnBrk="0" hangingPunct="1">
        <a:defRPr kumimoji="0" kern="1200">
          <a:solidFill>
            <a:schemeClr val="tx1"/>
          </a:solidFill>
          <a:latin typeface="+mn-lt"/>
          <a:ea typeface="+mn-ea"/>
          <a:cs typeface="+mn-cs"/>
        </a:defRPr>
      </a:lvl6pPr>
      <a:lvl7pPr marL="3042376" algn="l" rtl="0" eaLnBrk="1" latinLnBrk="0" hangingPunct="1">
        <a:defRPr kumimoji="0" kern="1200">
          <a:solidFill>
            <a:schemeClr val="tx1"/>
          </a:solidFill>
          <a:latin typeface="+mn-lt"/>
          <a:ea typeface="+mn-ea"/>
          <a:cs typeface="+mn-cs"/>
        </a:defRPr>
      </a:lvl7pPr>
      <a:lvl8pPr marL="3549438" algn="l" rtl="0" eaLnBrk="1" latinLnBrk="0" hangingPunct="1">
        <a:defRPr kumimoji="0" kern="1200">
          <a:solidFill>
            <a:schemeClr val="tx1"/>
          </a:solidFill>
          <a:latin typeface="+mn-lt"/>
          <a:ea typeface="+mn-ea"/>
          <a:cs typeface="+mn-cs"/>
        </a:defRPr>
      </a:lvl8pPr>
      <a:lvl9pPr marL="40565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3.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5.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2.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hyperlink" Target="http://www.patroot.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717550" y="1781870"/>
            <a:ext cx="8718550" cy="3181350"/>
          </a:xfrm>
        </p:spPr>
        <p:txBody>
          <a:bodyPr/>
          <a:lstStyle/>
          <a:p>
            <a:pPr algn="ctr" eaLnBrk="1" hangingPunct="1"/>
            <a:r>
              <a:rPr lang="en-US" altLang="zh-CN" sz="3200" b="1" cap="none" dirty="0" smtClean="0">
                <a:ea typeface="ＭＳ Ｐゴシック" charset="-128"/>
              </a:rPr>
              <a:t>A Formal Semantics for Complete UML  State Machines with Communications</a:t>
            </a:r>
            <a:r>
              <a:rPr lang="en-US" altLang="zh-CN" sz="2200" b="1" cap="none" dirty="0" smtClean="0">
                <a:ea typeface="ＭＳ Ｐゴシック" charset="-128"/>
              </a:rPr>
              <a:t/>
            </a:r>
            <a:br>
              <a:rPr lang="en-US" altLang="zh-CN" sz="2200" b="1" cap="none" dirty="0" smtClean="0">
                <a:ea typeface="ＭＳ Ｐゴシック" charset="-128"/>
              </a:rPr>
            </a:br>
            <a:r>
              <a:rPr lang="en-US" altLang="zh-CN" sz="2100" b="1" cap="none" dirty="0" smtClean="0">
                <a:ea typeface="ＭＳ Ｐゴシック" charset="-128"/>
              </a:rPr>
              <a:t/>
            </a:r>
            <a:br>
              <a:rPr lang="en-US" altLang="zh-CN" sz="2100" b="1" cap="none" dirty="0" smtClean="0">
                <a:ea typeface="ＭＳ Ｐゴシック" charset="-128"/>
              </a:rPr>
            </a:br>
            <a:r>
              <a:rPr lang="en-US" altLang="zh-CN" sz="2100" b="1" cap="none" dirty="0" err="1" smtClean="0">
                <a:solidFill>
                  <a:srgbClr val="C00000"/>
                </a:solidFill>
                <a:ea typeface="ＭＳ Ｐゴシック" charset="-128"/>
              </a:rPr>
              <a:t>Shuang</a:t>
            </a:r>
            <a:r>
              <a:rPr lang="en-US" altLang="zh-CN" sz="2100" b="1" cap="none" dirty="0" smtClean="0">
                <a:solidFill>
                  <a:srgbClr val="C00000"/>
                </a:solidFill>
                <a:ea typeface="ＭＳ Ｐゴシック" charset="-128"/>
              </a:rPr>
              <a:t> Liu</a:t>
            </a:r>
            <a:r>
              <a:rPr lang="en-US" altLang="zh-CN" sz="2100" b="1" cap="none" baseline="30000" dirty="0" smtClean="0">
                <a:solidFill>
                  <a:srgbClr val="C00000"/>
                </a:solidFill>
                <a:ea typeface="ＭＳ Ｐゴシック" charset="-128"/>
              </a:rPr>
              <a:t>1</a:t>
            </a:r>
            <a:r>
              <a:rPr lang="en-US" altLang="zh-CN" sz="2100" b="1" cap="none" dirty="0" smtClean="0">
                <a:ea typeface="ＭＳ Ｐゴシック" charset="-128"/>
              </a:rPr>
              <a:t>, Yang Liu</a:t>
            </a:r>
            <a:r>
              <a:rPr lang="en-US" altLang="zh-CN" sz="2100" b="1" cap="none" baseline="30000" dirty="0" smtClean="0">
                <a:ea typeface="ＭＳ Ｐゴシック" charset="-128"/>
              </a:rPr>
              <a:t>2</a:t>
            </a:r>
            <a:r>
              <a:rPr lang="en-US" altLang="zh-CN" sz="2100" b="1" cap="none" dirty="0" smtClean="0">
                <a:ea typeface="ＭＳ Ｐゴシック" charset="-128"/>
              </a:rPr>
              <a:t>, </a:t>
            </a:r>
            <a:r>
              <a:rPr lang="en-US" altLang="zh-CN" sz="2100" b="1" cap="none" dirty="0" err="1" smtClean="0">
                <a:ea typeface="ＭＳ Ｐゴシック" charset="-128"/>
              </a:rPr>
              <a:t>Étienne</a:t>
            </a:r>
            <a:r>
              <a:rPr lang="en-US" altLang="zh-CN" sz="2100" b="1" cap="none" dirty="0" smtClean="0">
                <a:ea typeface="ＭＳ Ｐゴシック" charset="-128"/>
              </a:rPr>
              <a:t> André</a:t>
            </a:r>
            <a:r>
              <a:rPr lang="en-US" altLang="zh-CN" sz="2100" b="1" cap="none" baseline="30000" dirty="0" smtClean="0">
                <a:ea typeface="ＭＳ Ｐゴシック" charset="-128"/>
              </a:rPr>
              <a:t>3</a:t>
            </a:r>
            <a:r>
              <a:rPr lang="en-US" altLang="zh-CN" sz="2100" b="1" cap="none" dirty="0" smtClean="0">
                <a:ea typeface="ＭＳ Ｐゴシック" charset="-128"/>
              </a:rPr>
              <a:t>, Christine Choppy</a:t>
            </a:r>
            <a:r>
              <a:rPr lang="en-US" altLang="zh-CN" sz="2100" b="1" cap="none" baseline="30000" dirty="0" smtClean="0">
                <a:ea typeface="ＭＳ Ｐゴシック" charset="-128"/>
              </a:rPr>
              <a:t>3</a:t>
            </a:r>
            <a:r>
              <a:rPr lang="en-US" altLang="zh-CN" sz="2100" b="1" cap="none" dirty="0" smtClean="0">
                <a:ea typeface="ＭＳ Ｐゴシック" charset="-128"/>
              </a:rPr>
              <a:t>, </a:t>
            </a:r>
            <a:br>
              <a:rPr lang="en-US" altLang="zh-CN" sz="2100" b="1" cap="none" dirty="0" smtClean="0">
                <a:ea typeface="ＭＳ Ｐゴシック" charset="-128"/>
              </a:rPr>
            </a:br>
            <a:r>
              <a:rPr lang="en-US" altLang="zh-CN" sz="2100" b="1" cap="none" dirty="0" smtClean="0">
                <a:ea typeface="ＭＳ Ｐゴシック" charset="-128"/>
              </a:rPr>
              <a:t>Jun Sun</a:t>
            </a:r>
            <a:r>
              <a:rPr lang="en-US" altLang="zh-CN" sz="2100" b="1" cap="none" baseline="30000" dirty="0" smtClean="0">
                <a:ea typeface="ＭＳ Ｐゴシック" charset="-128"/>
              </a:rPr>
              <a:t>4</a:t>
            </a:r>
            <a:r>
              <a:rPr lang="en-US" altLang="zh-CN" sz="2100" b="1" cap="none" dirty="0" smtClean="0">
                <a:ea typeface="ＭＳ Ｐゴシック" charset="-128"/>
              </a:rPr>
              <a:t>,  </a:t>
            </a:r>
            <a:r>
              <a:rPr lang="en-US" altLang="zh-CN" sz="2100" b="1" cap="none" dirty="0" err="1" smtClean="0">
                <a:ea typeface="ＭＳ Ｐゴシック" charset="-128"/>
              </a:rPr>
              <a:t>Bimlesh</a:t>
            </a:r>
            <a:r>
              <a:rPr lang="en-US" altLang="zh-CN" sz="2100" b="1" cap="none" dirty="0" smtClean="0">
                <a:ea typeface="ＭＳ Ｐゴシック" charset="-128"/>
              </a:rPr>
              <a:t> Wadhwa</a:t>
            </a:r>
            <a:r>
              <a:rPr lang="en-US" altLang="zh-CN" sz="2100" b="1" cap="none" baseline="30000" dirty="0" smtClean="0">
                <a:ea typeface="ＭＳ Ｐゴシック" charset="-128"/>
              </a:rPr>
              <a:t>1</a:t>
            </a:r>
            <a:r>
              <a:rPr lang="en-US" altLang="zh-CN" sz="2100" b="1" cap="none" dirty="0" smtClean="0">
                <a:ea typeface="ＭＳ Ｐゴシック" charset="-128"/>
              </a:rPr>
              <a:t> and Jin Song Dong</a:t>
            </a:r>
            <a:r>
              <a:rPr lang="en-US" altLang="zh-CN" sz="2100" b="1" cap="none" baseline="30000" dirty="0" smtClean="0">
                <a:ea typeface="ＭＳ Ｐゴシック" charset="-128"/>
              </a:rPr>
              <a:t>1</a:t>
            </a:r>
            <a:r>
              <a:rPr lang="en-US" altLang="zh-CN" sz="1500" cap="none" dirty="0" smtClean="0">
                <a:ea typeface="ＭＳ Ｐゴシック" charset="-128"/>
              </a:rPr>
              <a:t/>
            </a:r>
            <a:br>
              <a:rPr lang="en-US" altLang="zh-CN" sz="1500" cap="none" dirty="0" smtClean="0">
                <a:ea typeface="ＭＳ Ｐゴシック" charset="-128"/>
              </a:rPr>
            </a:br>
            <a:r>
              <a:rPr lang="en-US" altLang="zh-CN" sz="1400" cap="none" dirty="0" smtClean="0">
                <a:ea typeface="ＭＳ Ｐゴシック" charset="-128"/>
              </a:rPr>
              <a:t> </a:t>
            </a:r>
            <a:br>
              <a:rPr lang="en-US" altLang="zh-CN" sz="1400" cap="none" dirty="0" smtClean="0">
                <a:ea typeface="ＭＳ Ｐゴシック" charset="-128"/>
              </a:rPr>
            </a:br>
            <a:endParaRPr lang="en-US" altLang="zh-CN" sz="1400" cap="none" dirty="0" smtClean="0">
              <a:ea typeface="ＭＳ Ｐゴシック" charset="-128"/>
            </a:endParaRPr>
          </a:p>
        </p:txBody>
      </p:sp>
      <p:pic>
        <p:nvPicPr>
          <p:cNvPr id="1026" name="Picture 2"/>
          <p:cNvPicPr>
            <a:picLocks noChangeAspect="1" noChangeArrowheads="1"/>
          </p:cNvPicPr>
          <p:nvPr/>
        </p:nvPicPr>
        <p:blipFill>
          <a:blip r:embed="rId3" cstate="print"/>
          <a:srcRect/>
          <a:stretch>
            <a:fillRect/>
          </a:stretch>
        </p:blipFill>
        <p:spPr bwMode="auto">
          <a:xfrm>
            <a:off x="2555751" y="5143376"/>
            <a:ext cx="2297015" cy="88696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220047" y="5166246"/>
            <a:ext cx="1966675" cy="93610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7740327" y="5166246"/>
            <a:ext cx="1771650" cy="923925"/>
          </a:xfrm>
          <a:prstGeom prst="rect">
            <a:avLst/>
          </a:prstGeom>
          <a:noFill/>
          <a:ln w="9525">
            <a:noFill/>
            <a:miter lim="800000"/>
            <a:headEnd/>
            <a:tailEnd/>
          </a:ln>
        </p:spPr>
      </p:pic>
    </p:spTree>
  </p:cSld>
  <p:clrMapOvr>
    <a:masterClrMapping/>
  </p:clrMapOvr>
  <p:transition advTm="2301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6050" y="296863"/>
            <a:ext cx="7739063" cy="1266825"/>
          </a:xfrm>
        </p:spPr>
        <p:txBody>
          <a:bodyPr/>
          <a:lstStyle/>
          <a:p>
            <a:pPr eaLnBrk="1" hangingPunct="1"/>
            <a:r>
              <a:rPr lang="en-US" altLang="zh-CN" smtClean="0">
                <a:ea typeface="ＭＳ Ｐゴシック" charset="-128"/>
              </a:rPr>
              <a:t>Our Contributions</a:t>
            </a:r>
          </a:p>
        </p:txBody>
      </p:sp>
      <p:sp>
        <p:nvSpPr>
          <p:cNvPr id="20483" name="Footer Placeholder 5"/>
          <p:cNvSpPr>
            <a:spLocks noGrp="1"/>
          </p:cNvSpPr>
          <p:nvPr>
            <p:ph type="ftr" sz="quarter" idx="11"/>
          </p:nvPr>
        </p:nvSpPr>
        <p:spPr bwMode="auto">
          <a:xfrm>
            <a:off x="676275" y="7064375"/>
            <a:ext cx="6019800" cy="403225"/>
          </a:xfrm>
          <a:noFill/>
          <a:ln>
            <a:miter lim="800000"/>
            <a:headEnd/>
            <a:tailEnd/>
          </a:ln>
        </p:spPr>
        <p:txBody>
          <a:bodyPr/>
          <a:lstStyle/>
          <a:p>
            <a:pPr defTabSz="1012825"/>
            <a:endParaRPr lang="en-GB" altLang="zh-CN" smtClean="0"/>
          </a:p>
          <a:p>
            <a:pPr defTabSz="1012825"/>
            <a:endParaRPr lang="en-GB" altLang="zh-CN" smtClean="0"/>
          </a:p>
        </p:txBody>
      </p:sp>
      <p:sp>
        <p:nvSpPr>
          <p:cNvPr id="20484" name="Slide Number Placeholder 4"/>
          <p:cNvSpPr>
            <a:spLocks noGrp="1"/>
          </p:cNvSpPr>
          <p:nvPr>
            <p:ph type="sldNum" sz="quarter" idx="12"/>
          </p:nvPr>
        </p:nvSpPr>
        <p:spPr bwMode="auto">
          <a:noFill/>
          <a:ln>
            <a:miter lim="800000"/>
            <a:headEnd/>
            <a:tailEnd/>
          </a:ln>
        </p:spPr>
        <p:txBody>
          <a:bodyPr/>
          <a:lstStyle/>
          <a:p>
            <a:pPr defTabSz="1012825">
              <a:lnSpc>
                <a:spcPct val="80000"/>
              </a:lnSpc>
            </a:pPr>
            <a:r>
              <a:rPr lang="en-US" altLang="zh-CN" sz="1200" dirty="0" smtClean="0">
                <a:solidFill>
                  <a:schemeClr val="tx1"/>
                </a:solidFill>
              </a:rPr>
              <a:t>8</a:t>
            </a:r>
          </a:p>
        </p:txBody>
      </p:sp>
      <p:sp>
        <p:nvSpPr>
          <p:cNvPr id="20485" name="AutoShape 12"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20486" name="AutoShape 14"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20487" name="AutoShape 16"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20488" name="AutoShape 18"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pic>
        <p:nvPicPr>
          <p:cNvPr id="20489" name="Picture 22" descr="http://www.barrgroup.com/images/articles/IntroHierarchicalStateMachines02UmlStateDiagram.gif"/>
          <p:cNvPicPr>
            <a:picLocks noChangeAspect="1" noChangeArrowheads="1"/>
          </p:cNvPicPr>
          <p:nvPr/>
        </p:nvPicPr>
        <p:blipFill>
          <a:blip r:embed="rId3" cstate="print"/>
          <a:srcRect/>
          <a:stretch>
            <a:fillRect/>
          </a:stretch>
        </p:blipFill>
        <p:spPr bwMode="auto">
          <a:xfrm>
            <a:off x="6732215" y="1906589"/>
            <a:ext cx="2881313" cy="2058987"/>
          </a:xfrm>
          <a:prstGeom prst="rect">
            <a:avLst/>
          </a:prstGeom>
          <a:noFill/>
          <a:ln w="9525">
            <a:noFill/>
            <a:miter lim="800000"/>
            <a:headEnd/>
            <a:tailEnd/>
          </a:ln>
        </p:spPr>
      </p:pic>
      <p:sp>
        <p:nvSpPr>
          <p:cNvPr id="27" name="Right Arrow 26"/>
          <p:cNvSpPr/>
          <p:nvPr/>
        </p:nvSpPr>
        <p:spPr>
          <a:xfrm rot="13861539">
            <a:off x="1090321" y="4420666"/>
            <a:ext cx="1908976" cy="268287"/>
          </a:xfrm>
          <a:prstGeom prst="rightArrow">
            <a:avLst>
              <a:gd name="adj1" fmla="val 50000"/>
              <a:gd name="adj2" fmla="val 52013"/>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491" name="AutoShape 24" descr="data:image/jpeg;base64,/9j/4AAQSkZJRgABAQAAAQABAAD/2wCEAAkGBhQSERUUExQVFRMVFxgXGBYXGBcbHRcaGBccHBcYGCAaHCYeGBojHRwYHy8gIycpLSwsFyAxNTAqNSYsLSoBCQoKDgwOGg8PGiwkHyUqKiwsLy8sLCkqLC0uKSk0LCovLCkpLCksKSkpLCwtLCwpLCwsLCktKTQpLCkpLCwsLP/AABEIAPMAzwMBIgACEQEDEQH/xAAcAAACAwEBAQEAAAAAAAAAAAAABgQFBwMIAgH/xABQEAACAQMCAwUFBQQDDAgHAQABAgMABBESIQUGMRMiQVFhBxQycYEjQlJikTNygqEIQ7EVJDRjc4OSorKzwcI1RFNU0eHw8SV0k5SjpNIW/8QAGgEAAgMBAQAAAAAAAAAAAAAAAAQBAgMFBv/EADERAAICAQMDAQYFBAMAAAAAAAABAgMREiExBEFRBRMiYXGxwYGRofDxI1LR4RQVM//aAAwDAQACEQMRAD8A3CiiigAooooAKKKKAClXjftN4fbI5NzFJIvSKJ1d2bOAgCnY523xjqaUfbHzaSwsImIGFe4ZTg6TnRDt+L4m9NI+9WWsihdOML026Dy+W/jStvUqEtKWWMV0Oa1PYaON+0i/umJ7VraPwigOCB+eTGtj8tI9KWZR2hLM8jserNLIxP1LVHMmDhzkqMjOAGGepztqHTfbfPjt3WQnfAI9Gz/wAP60hOyx75+yHYVwW2Bh5f55vLM/ZytIn/ZTs8i/wknXGfkceamts5R5si4hB2sYKkHRJG3xRuACVPgdiCGGxBHyHnQP8/0P/tTP7PecF4dcu0ufd5wqyEb9mynCS4/DgsGxvjB3xW/TXy1aZsx6ilY1RR6Aor8RwQCDkHcEeNftdIQCiiq/mDjcdnbS3EpwkSFj6n7qj1Y4UepFAFNz77QoOFxBpMvK4PZwr1fHUk/cUZGT+gNeeuY/a5xG8Y5naGM9I4CYx8iQdbfxE/KqLmfmWa/uHuJ2y7dB4Io+FFHgo/8AEnck1U0AWLcx3Jj7M3ExjyW0do+nJ6nGcZqVy5znd2Mge3mdN90J1I2/RlOx8d+u+xFUlFAHqj2be1KLiilCvZXSLl485DDONcZ6kdMg7jPiN6ea8UcM4nJbypNC7RyIdSsvUH/iPAg7EEg7V6r9mvPK8TsxJ3VnTCTIPBsbMB1CMNx8iN9NADZRRRQAUUUUAFFFFABRRRQAUUUUAeYeJcSNzcTzkk9rNIwz+EMVjHyCKo+lcK78SsuxubiHGOyuJlA2+HtCydPNWU/Wo0kgUZJwP/LNcO7PtH8zs1Y9mvkMnAOT/fOHTPHg3Uc/2ecf1SD7NifBw7HOdiVPgaVezKscKVYEiSJhgqw6gg/C38j/ADrZvZ5wJrWzAkBEkrtM6n7pcDCfMKqg+uakcw8lW14dbqUlxgSxnDY8A3VXHowPpimZRTWDGO25ignB6Bs+qkfqSMV838brGJCv2D9rHq/E6KpIH0OPU6h4U/z+yl1BPvBdQd1jiVZCM76S8ugNjzFXnMHA4VPCoBGvYLeIug9MdlI3ezuSSMnPU9c5qtVK1bk2WPTsPfKMDpYWqSDEi28KuCMYYRqGBHgQc1bUCiuqcsKxr+khxorBbWwP7R2lcA+EYAUH0JYn5rWy157/AKSCt77bE/D2BAGfESNq2+RWgDIqncE4NJdzpBCuXc4HkPNm8lAySfIVBr0F7JOTFtLczPg3Euzf4tQf2Xo2d29Rj7tUnPSsmlcNbwZv7UOQ14e0DRZMTxhGbfeVB3yfLUMMB6N5Ui16h49y017BJBcPGUcHTpiYGNgfs3DGQ5I8dhncbZrzZxrg0lrO8Ey6XQ4PkfJl81I3B8jVap6lhlrYaXlcEGnD2W84Nw+/jbP2UpWKUeGlmHe+anvD6jxpPoFamJ7hoqp5SvWmsLWVvikt4XPzaNSf51bUAFFFFABRRRQAUUUUAFFFfjHAoAxD2wcHMN+Jsdy6Qb/42IBWH1TQR+41LHL8Ae8tVKhh7xGcHxwcn9ACfpTUhivESe6tpbma9ZmVldQbdAsjxxW+pxusaFiF6lt8k4qy5E5E7B/eZZBK4LiHAwFQkjWwxntWXYg405IxnOOfbX/U1o6FUno0MZeNHOkOpaHGWUYJlcuixQ4yMhmY5B2OACdJIMm0u27R4pY+zkQI2AwdWR9WllYAeKspGBgr4ggn84tbSPH9kyrKjK6Fs6dSnIDYBOPofDY1Q8lcJngeZbu5a5uSsbFiSVRGaXSilu8ct2jYwAMjFWWnR8SXq1/At+IThp0haYwR9m00koZVOA6JGgZtl1M+5693A+Klzm+Y+5RTSSuvu13kzRBdZWOSWDWgxpDMCD0wC2egqfzdy3DdT2wuAzRN2kRVXZQW0iVNWkjUB2TjHm1dOcEWKyREjyqzWiLEoB1L7xGOzAOxyuVwdt6smsJLkpJPMm3sTeROLym5ltpJJ5E7GOeP3gL2seqSSOSNyoAYBkBB32OxIwaeKUeUeFym6uLuaIwh44oIY3K6wkZZmZwpKrqd9hknC74zTdTUc43E5YzsFYZ/SVsjqs5cbESoT6goyj+bfpW51j39JJh7pajHe7ZsHyHZ7j65X9KsVMP4Bexw3MUsqGSONw5QEDVpOQN/DOM+lehuXOYpCLZZIoFiuYw0BglLlO4ziOZWVWDFUfvDIyjDrXmmtj9kXBY0dbqTustpqBdtsPPMrOMnuqqRgeXfJ8aytSxlm1LerCHfmS9tYZg9/LPHbsiLEY5LhFWUO2vPYEEsVZCNWdo2x41X3XKttxJJY5XFwsL6ILxCC+lkDaGYd2RkJIORg7Zw2o05SwpIuGVXRvBgGB8tjsaouXeZoZp57aFAqW+NDKAEcZKyaABgBXBXbY5zS6n7uEuBnR72W9mY3zF7JprSaIGVGglcIJumk4Jw6k7EgHGCQTtkUocWsRDM8YcOEYgMMYI89if/AHr1FzLbo9pcLIAyGGTIbpshIP0IBz4EZryrbwF2VFGWYhQPMk4A/WtanKTy3tjj7mN0YwWEt/P2PYPI0ZXhtkD1FrAP/wAS1eVwsLQRRJGvwxoqD5KoA/srvTAsFFFFABRRRQAUUUUAFBoooAzS3tRw/wDveeGZ4oJWltZY4ZZRpYsQh7IMUkTW6d7AZd/MVI9nrZ4bbNnJdWc/vPI7MPoxI+lPl9epDG0kjBERSzMxwFA6k1m3LPEWhYiSNo7S7nkks3YjpMxcRSDrEzbyID1146jFL217NoZqs3SY31Q8Pu1XiN1ExAkdIJUGd3QIyNjz0sGzj8Qqv9qHFZ7eyD27FGMqKzr1VSGO2QRuwRd/xY8ao+A832/EQEvLMy3Eak6o4u0GnYFlx349yMgZG438l0thtxeNS4Q38VvVe6t7dCDIsnbuBv2caIw1N5anZVGeuT5Vy5iJmntLSPeRp47h/wAkNvIHZz5ZYKg8yaquBQtFcXENjZBGk7Jhq0okKhMa5ypJ1EkkRDLkAk6Qc09cs8rLaB3ZzNczYM07DBYgbKoGyRrvpQdPMnet4V7pi1luzXcvKKKKZFArD/6S8n+Ar4/bn/dCtwrFP6StmSlnLjZWmQn1YIyj/Vb9KAMJr0V7Oja3nDrXKRSvbKFIZVYxOCd9xlc7HPj9K861L4Xxea2kEkEjxuPvKcfQ+Y9DtVJw1I0rnoZ6T5givJIJkUxwrhsSRGSWUp5IhVAHYZGzkjO2Tg1Vcg8udhLI4kZlEYjX+95YVwWz/WnUxGkdBgaupPTMrP2zcSVhl45Bt3DEg1encAP6Gt64VxBZ4Ipl+GVFcempQcfTOPpSs4uCwxyE1PgWPanxhorCZIwWkkjYHH3Isqsrn07wX5uPI1n3sH5S95vzcOuYrXvDPQyt+zH8Pef0Kr51tl7ZpLG8cg1JIpRh5qwwRWccv28/BYZuzmMgiuINcQCFLjtyq6F1IHimEeg/Gy7r1ycWrsjFbmV8G3k26ikk8/z5GLBtPjm4i1fQYKn/AEhV1wDm6K6dowrxTINTQyhQ2knAddLMrpnbKscHY4NbQvrm8Rkn+JhKqcFmSaLyiiitTMKKKKACiudxcLGjO5CqoLMxOAABkknwAG9J9vzjeXR1WdkvuxGUnuZTEJPJkjCNJoPUEgZHlQA6Ut8S53jWY29vFJd3C/GkOnTF1x20jEJHuMYyW9KhXHALy62u7vREfigtFaPV+VpWYyFT4hQmaveHcOjgjWKFFjjXZUUYA/8AE+ZO58asolXISeKRXV5fWttxARRWzLJOsMLu4neFkIinZlUMFB14UYOD9G7mDgy3dtLA5wJFIDeKN1Rx6qwVh8qq+eE0RwXfT3O4SVjj+qbMU/8AqOW/gqfzJx8WsWoL2krt2cMS9ZpD8KjyHiW6AAmrpJFc5KHhnE0uYmtroILlV0XFu+Ovi4B+KNtnVhthh40pcLgigvmHD7RnnCNGUWVpFGtlIeeTUyQxqEyFBLtq3C4GaOXgcr3E6XMayXYkLTFYu1Zi26srOAkcRXAQeQ8CCKuuQ+KTWFxJEdXuKtCswddHu8twWEbgdAhIUNjb7QEdDXPgouxx3G5dQ8YXJf8ALrNw2/mFxJJKJreGa4mVcxxytLMofSO9HEEUJqAIAQFtI6aXb3KyKHRldGGQykEEeYI2IpV4RcCXiV4yHKxxW0BYdO0UzyOufNRImfItipcvLEYJaB5LV2OWNuUUMfNkZWjY7/Fp1etO6fAtq8jHRSoeH30PfjvDclesNxHCgkHkskSKY28iQw8x4i94LxlLqISx5AJKsjDDRupw8bj7rqQQR6eIwahrBKeSdSr7TeVzf8OmhUZlAEkXq6bhR+8NS/xU1UVBJ4gkjKkgggg4IOxBHUHyqVwvhEty+iGNnbrgeA8yTso9Sa2v21+y1CsnELfSjKC1whOA+476bbOSdx97r1zmTyhy2tlbLHgdoe9I34m8vkOg/wDM0l1nVLp4Z7vgb6Xpvbyx2XIp+z3kmW3uLgTona+5TNDgqxViVXUMdG72MjzNavyvw2OC1iSIsYtOtNRzpWTvhQfwjVtnO3iarLI6b6BvxxzxZ9T2cgH6RPUu1M9upgS3eQISIXDxrH2ZOUV2LakKA6DhGyEBGc4CFXU+03m8ZX0yMzqVM3FE/i/E+xQYXXI7BIo841uegz4KACzN91VY+FLFxaZnSInWtse2lfGO0uphnUR4aEOQPASoPu1dzL7qj3VwRLPp0qFGFBYgLBCDuNb6QWO7HBOAoC0av7tAWkOpydTsPvyyt4eQLsFHkNI6Cl+ov1LEPkvj+/ubdPDXPVLhFlULicEmBLAQtzDl4W9cYKN5o47pHqD1AqYucb4z446Z9K/a5kJuuSlHlHUnBTi4vhjrwDjCXVtFOnwyIGx4qejKfVWBU+oNWFI3s6lKT3tv93XHcoPITgiQDyHaRu38dPNezqmrIKa7o8pZBwk4vsFFFfjNgE9MVoUEvneT3u5t+GBsJKDcXONibeNgBHnw7STC7eCnz3ubrhjAl4JDG/4WJaJsAABk+4MADVHpI/N0K57PM3LXXEnG93KVh/LbwkpGBnpqIYnzIBpzrSK2KN7kbh192qZ0lHUlXQ9UcYJU42IwQQRsQwI61JqC8BW4WQZxIvZuPVctG30HaL66l8hU6rIqcry0WWN45BqSRWRh5qwIYfoTSzytybJBIJbqf3mSJOwt2wQIoQMZwf61xgM3koGcZproowBnftMt4/erUlJGaSOdWCSmIOkZjKhyu7ANISB6nbfZc9lhT7SyuI8x3sbAlmJLSW+UlTIOQCoLjyKtg9MMftYtC0tgwDnv3EeIyQx1xBgBgg/1Z8RSgLOSzaK67K4VYbhZmBdX7rNibIWRiAUZzn13NIzm43fB4+5qoNxzlG0cJ4RFbRLDAixxp0Vf5kk7knxJyTUuv2vynzI4veIJFjLASOrMq+LBNIcjzxqXPzqmspvd+KNF0jvY+2X/AC8OlJcerRGJv82x864834Sbh83il4sWfy3MbxsP10H6Cvzmk9nd8NuGz2cdw8TY8GuYmjjc+gbC/wCcqkiyHKiiisy4l+1ZybWCP7s15bI3qofWR+qCqqKdWzpYNpJVsEHDDqDjoR5Vae1Rf73tjnvC+ttI/ESxBH+iWP0pT5RYNDJIOktxcOPl2hVf5KK4XqsctPx9/wCDs+mywmidxZ9CrMM5gkSbbrpQ/agepiMg+tOUt2ioZGZRGF1FyQFC4zqJ6AY3zS0RVZbcvooRWeWWOL9lFI+pI8fDpUABtPQF9RXAwRXKhOOnEhu+iU5JxJU92byVZiCsEeTArZBdiMGdgd17pIRTuAzE4LALA5sbFuD5TWx//Zjq5ql5uI92GenbW2f/ALiOiE9dsfmvqa+zVdTS8MuqKDRS4wceBz6OMQY6TW06H/NvHIp+mWH8RrS6zHhx/wDjFj/krv8A2Y606vWenvPTx/H6s811v/vL8PogpY9pfETDwu6Zc62j7JcddUxEa4/0qjc9e1C14Z3ZC0k5GVhTGceBcnZAfqT4A1l7+1SbjN5aWggSGE3MLthi7ns21bkgLjAJxp8BvTwmbRwbhi21vFAvwxRpGPXSoBP1OT9amUUVuZEHjfFltoGmcFlQrsuM991QYycdWFTyKV+f21QwW4+K6ureL5Ksglkb5BYz+tNBNR3A/KKKKkBM9qyEWkUqtoMN1C2oY7ocmJj3gR0k8RSDe8SWSKRPe276Oh1OpUhlIPxDT4/dxWke05SeGyKPiaS2VR0yTdRYHpSe3Brj8MZ9O1b/AIxgfzrl9avfTTNYVqa3lgd+Bc2wGztHnmiieW3jkw7que6AxGojPezU1earU40zK+SFBTU4yfVAR4/Sq32YSk8KtR4orxn5xyuh6fu00aj5mukstGbFfntA/uUX3nv7cgekRaRz9FU/qKPaU2OGTvjJj7KQb43SeNtj4HavjT7zxf8AxfD4v1nuh/ywj9ZK+/ab/wBE3f8Akx/trR5Ac6KBRWRoI3tJlzNw+LHW4kl+XZW748fNx+lK3I4xYQr0ZQysPEOsjBwfXVmmTn7fiFh6RXh+WewAP9o/WlgN7nctkYtrlwwbwjnOxDeSyYBB/FnzrgepPVY4Lwn+Wf8AP6Ha6BaYKfxa+n+BgoqNdcPSQgsDqHRlZlI+RUg18IzxnDnWng5xqX0fGxH5gB6jxrjYTWx1ctPcmVR85rmzf0eE/pPHV5S3z3xFI7ZVdgpllhUfJZUZz8go6/LzrShN2xx5RS5pVyz4GQ9aK5W92kg1Rurr5qwYfqDXWsmscmieTnwSMNxe2z1S2umH1aFd/pmtJrJeWuJkcdU4zG0T2gbykCi5b+QC/Mela1XrehWOnijzPWPN0meQ/aTKW4te5JP98SDc52DYA+QAAHoKsfYzFq4zbbZx2rfpC+/61V+0Rs8Vvcf95l/2zTR7ArTVxQtj9nBI3y1FUH+0adXIo+D0XRRRWxmK8n2/GFHVbK2LfKW6bSPqIo2/06aKWOSnEknEJsDU97JFn8tukcSD+TH+KmeoQMKKKKkBP9qb4skAJGq6tRkHBH2wOf5UnCSX/vM/+lH/APxTh7WEB4d3saRcWxORnbtlB/kazyKC3bZYkJ8lhz/IJXK66LclhmtdLsW0sGh+yuT+85EyT2V1cLk9TqcSDOPH7SnEkDrsPE+Q8aQvZMwC3iKugLcKwUoUxqt4/ukDGSpPr1q89oF+0XDrjRntJF7CMDqXnIiXHqNWfpXQrf8ATXyKSWHg4eztS9q1ywOu8mluTnwV20xD5CNE/Wvr2lRhuGTqejGFT/FcRDb13q5i4SqW626kqqRrGpU4KhFAVlPgwwCPUUo888YKWfZXSsGE1trdUbs5US5jZ3VlysfdXJRyCu4GRhjd8ELk0eigUVkaCLz/AA6byxlx3SLiDP5nVJEH6RSVXXdokqNHIoZHGGU9CDX3z1w1r3iMdv3tENt2uoHT2Mskv2My798jsWUjwDHHU1Dt7qVARcxtEUIBkI+zbPQhh3Rn6eHQnSPPepQzbqjykjtdBbFQ0SINjdPbOtvOxdGOmCc/e2yIpfKQAbN98DzyDe0sc7TrLa9nDIhnaSHsVVlLNJ2yadIz69aueC8S94t45cYLqCR+Fujr9GBH0rn2QbgrccvD+f8AsfrmlN157ZJTuqKSSAqgkk9AAMn5AConKXBWuJpLy6hTs5FRbZJQGZIwM6tOCqFydX4tgOlR+MStM3uUIBlmQ62IysMR7ryP6kEhV8T6UxQcqxqir2t0SihQ/vM+rYAeDhfDppx6U303TycHLjP0FOrnqehcLn5krivL0E2XZezkA2mTCOv8X3h+Vsr5ilTivFGtFZZMSS4XsdOwuNZ0x4H3W1bMOg6jYjDLZXUkEqQzv2qSEiKYgBiwBYxShQFLaQxVwBnSwIBALJfDEN1LBIyL2Vis0EUmoN2xDiPtFxsECpsepJJ6VE6tOfacL9/rx/BjRKevTDv+8nWSE2VtDNkvJaypcSMOrksfeT/Ekkv0xWyKaza5thIjIwyrqVI8wwwf5Gmf2d8Qabhtsz5LrH2bE+LQsYmP1KE10PS7XOMovzn8zP1GtRlFrxj8jy5zx/0le/8AzVx/vnrYP6PXAdFtNdH4pn7JfRI92P1Zv9Ssb5vm13922Marmc4+crGvRvsfQDg1pjxWQn59tJmuzHk5MuBou4ZGICSCNMbkKGcnwC6gVUfNWz6dTDa0uk3SdJPyzRAZHiNcRXHz0N8qtahXdnJI2O0McQ8I9nc+rndF9EwT+IdK0aKC5yYklrcT2c4TXK0l8rxsxUiaYq6EMqkFG079CGHSnCqK85MhdhIjTRXCjCzpLIZAM50ntGYOhPVGBB8qhPx27s/8Mi7eAf8AWrZTlR5zQbsvmWjLD0FQtieRqoqLw3ikVxGJIJEljP3kYMPkcdD6HepVWIFv2jwluGXJX4o0Ew+cLrL/AMlL55ptiAfeIsHf4wevToa0N0BBBAIIIIO4IPUEeINY9xnhx4XIYpCRaNk28pOcDqYG8da76fxL03GK5/WwbipJZwTrcVshp9nd2st1xF0bUha2AO/hAQeoo594uEv+FQMupHue0b0K4jhJ9BJJn5qK6cowjh9pLc3riE3EiyMH/ql0qkUbY6vgZIHQkjwJqt44icRvdNtKr9rw6QwSqQQs0F2joQfu94Lq+QpmvMa0n8CVu8mj1G4nYieGWFvhljeM/J1Kn+2onLHHlvLaOcDSWBDp4xyKcSIfkwP0wfGrStuSpSez28c2nYTftrN2tZD+LsgNDjxw0ZRt/M1c8a41FaxGWU4UYAAGWdicKiKN2djsFHWk7jPHo+F37zSByl5b50opYtPa4AUADbVE43JAHZZNcuCzx3kwupZ4Z7hQRHHE4ZLZW6qgzkyEbNIwBPQBRtS85aBiuOtn4nCJ7if32ZuxudOmGJTlYo8k6JsEdszZOrfC/dIIzVmnMKKQlwOwc7d8/Zv+5JgI2fwnS3moqxqg5t48kMfZB4lnnBVO1ZFRR96WTWcdmgyd/iICgEmuZbUr3vyPaVCOx14baRXV8OyWLsLTTI7xhftLhtapGSox9kMyEZJ1PH0xuoTcQa3u7yzhXtbg3TtDH0AWZVlLOfuxoWbJ+QHnTZZcyR29tFZ8Lja5ZFCLKVcQLjrJJLgK++WxHnUdhjw7cC5eFuXkdzNczHVNOwAaQ+AA+5GNgqDYACtrKK1Uq3v3MqJTU9a2P3lzgAtYzlu0mkOuaUjBkf08kUd1V8B6k1ZzTKilmIVVBJYkAADqSTsAPOqrjfNUFsQjFnmb4YIhrkb10/dX8zED1pdu7Sa9YNd4WEEFbRDlcjoZ2/rSPwgBR69awsthUsyG4QlN4ifHErn+6hUYI4ejahkEG6YdGx1WEeGd2O/TFWsECooVFCqowFAwAB0AA6V9gV+1w775XPfjsjqVUqtfHyFWXsymxHdQHrDdSFR+ScCZf5u4+lVtceCXLwcViCbpdo6SrjJBgRnjkB8PiKHw7y+OKc9Ls03afKFPUYaqtXhnnzmb/Dbn/Ly/7xq0v2Je0ZIM2Vy6JESzxSMcBXJGYyegU7sCcYOR4jGU8RP20n77/wC0aj16dPB55rJ7VDZGR0O4Pn6iivJ3K3tCveHkdhKTH4wv3oz/AAk935qQfWtg5V9u0VyRHLazrLuT2CmYYAyW0jDgD0DY860UijiajX7VXwTme2uwfd5kkI+JQcOv7yNh1+oFWgqxBmvPPDVa4KcNi7PiQUSyTxSGFUUt3RNp7srvg4VhnAJJx1ubTn2RI1F3Y3iTYAbsYhNGzY3KNGxwCfA4x69a58mIXhe6bOu8lec56hCdMC/JYgmPmav6Ql1DUngej0ycVko15n4gPtns0NuT+xR2N0iZ2Yj9m7Y3MakEdMk1X8c5vMvZzLw+4aC1Zp5GuFSE92J1+ySQ5dl1684A7mxzirzjs86RF7aNZZFIPZMcdoviqtnCt4gkEHGMb5CBxrjFzeSCOe2nS1TSxhjhuWa5k6iNmaJAEU7nOAfM9RH/ACJ6W+fqS6IJ4OfMt7ccVlgeIlEeQC0tnG0iqD2l3NgjQApyDvgYA3bJYuX+Hw8Ov443lGm3s5ZZ5m2DS3VwmAB4ZEZ0ruSAOpNQOW5r1bq5XsIkuiIx2zvrjtoGUMkKIuGkkLay26qSgOcAU0cP5cjjlM7kzXTfFcSBdfTACAALEoGwVANuua1pjJx1T5f6fAVusjF6Y8L95IHBr3s+LuY4ZIbW+R2GvbtLiIBmlEZ3i1xltmwW0ZIGKfKS+cEZYFuIwTJaSJchR1ZY8iVPrE0g/SpVxzuJiE4eguWYZMxLCCIY++6g633H2a7+ZXFMalFbmUMz4P32j2re6e8RjM1k63Keoj/ar8jGX/QVxvuH2VzEJ5o4HjKBxLIqZCEZB1ndRgjxFROKcN4nJG2jiEYkII7P3WMREEYKktrkA9cn5VlXEve4VjsrpiBbqAiD4GXJKyA/1nXAJ+HGMAg5zVsZcF50SWGyfxvmt45McMluY486VDyNIsjMQEEccwYxrnxJyfIeL1yzy/bxkSzjtr2WRozPLhzJJGG1mHGRHGCjgbKcJ8qzjlgqeI2YO/26nA36K2k/INg59D5UyW/NduCluZhDo/uha62B+yMkgMEw8NAC6Sx6Hrgb1hYsvCGanhbmpRyhgGU5BAII3yCMgis4565t7SYQwXQijgkjFyySqjv2sip2ceDqbQutnIzp2zuNuHEeZIbiG3xclOxkjt7m1hmZVlRmEZaIqQZEBwwKndSQcGn5uXbYxLCbeExJsqGNCq/IEbfOq105y2F/U6cJIoOG8HigB7JApbdm3LOfNmOWY/M1MqNxXk+0jjOlp7YN3QtvLINRPRUjyyljvgKvn0AJpKuPYu5JktbwiQHdZRhkbGSpkiJBYZwcCuY/SJybcp/p/sdj6tWkkoYH+vxmAGTsB1PlWb3PCuYLUYBaZB4p2cxP+kO0/lSVzFzBfSns7p5Bj+rZezH1UAZ+orFekWZ3ksfiMf8AaVte6nk1DmD2l2tvlUbt5B91D3QfzP0/TNJHKnP068WS7kOo4ddA6BCjYRQTsAcHr1Hjk0kUyez3gD3l/FDGQCQ5LHooWNjk/XA+orr9P0ddG8efJzb+qndzx4KTiaETSAggh3BB8DqOQajVqntr9ncsF1JeQxs1tMdblV/ZOfj1Y6KT3gx2yxHzy1IyxAAyTsANyfQDxpsVPmtK9gIX+6jZO4t5NPqdSZ/1dR+lJ3COT7u53hgdl6ayNK7HB7zYGxz+lfcvDp7GUMJDHNHLIgMbEFTGFywYdQdZH8LZozgMZ2R6k4zyrbXRDSxAyLusqkpKp/LIhDj5ZxVRc8B4jErLbXqzKVIVLxMsuRjImiwzEfnVqxax9snFIyM3AlA+7JHGc/Mqob+dPnCf6QcBUe820qN4mIq6k+OzFSvyyfnVtcWS6prsWXCuD3PCoI2nl7W3HcmRNbLappUJLGXzIyBg2vwAcFVUIacEkDAEEEEZBByCD0II6j1pQh9tcE7dnaWl3cSnoumNR82OttK+pGKj8F5f4jEXkSS2t1YkrYhZJIUz4atWYz59mNOcnHhWFtKlvE0r6j2e0x0urpY1LuwVR1J9dgPMknAAG5JwKV4ObZ3maGKCOSQ63H26ARRAqqdtoDlXJPw4z8XguT83HB+IXMweWWG2RF0qsWZmy2dciM6qI5NPdDaWKgtjGTm7tODrbQrHaJFGFxsVOGwMd4qQdXjqOr5HNVro/uC3q1xA/eE8NaPW8rh5pSGkZV0qNK6VRASSEUeZJJJJ64FhVBc8xyBighIKnEko1TRRnGcHsh2jNjBIKoBkZYZGfn3hGhM54k3ZLuZIzbCNfQ5jc5z90knO1NLC2RznlvLOfO94WiFnCSbi6IQBTukWR20rfhQJqGfEsAKtk4hbQSRWgZI3ZT2UI27iDwA2GwPXrg4zg1lUPO80E1y8AjlM7gi4nQrIVVQqjQhC6RjKju9dx4UvXU7u7TSSMZiwczE6WDL8LKR8GnbAGwpeyLm9+DoUyVUduWeiKXueeWReWrAACeMF4X8mA3XP4WxpI+R8BUPhXHZZ+De9MQJvd5XJXujVHrx03GdAzjHU4x4U/MvGTH3YdaNJaR/s9byF7iQaTt3maOKK4cfM4xmloxedhyUlp3P3hXAZCtrLYJEsJgLrNK5LrNMoV5pFC/auqZRVyFBZug2py4JwVLW3SBMlEBBLblySSzN5liST86ouReJxFri2hdZIIHV4XU5Ajn1OIj5Mja1wcHGNhg02V0I4e5xrHJPS+xya0Q6coh0HK5VTpPmu3dPqK433ERGQiqZJWGVjBwSB1Zj0RB4sfkATgGPf8WwWSIrrT9pI3wQA9NeCNTnIxGDk5GSoIJj29goRnlyIzguZPjmPQGbA2XwWEADfBG+gWM8HK1tmlbtC+2CGnHdGn7yW2f2ce3emPebGx2UpbWdxCBGkbJhk1xqpHeQY7yjxXvDfzb1quvmaU6Sndxq7N9lAG4kufQYysPjjLdCY/m24cZNRBYRyYMk2cS3HkFI3ihA6YwcHu4zrYJL0GudzapIumRFdfwuoYfowIr6hhVFCqAqqAFUAAAAYAAHQAV9E43PQUFRS4l7KuHTEk24jY+MTMn6KDo/1aq/Z1ysLTize46prUI6XEzqpEbAZEMbggO2rQW0rtgA+NNNtC/EsiJ2isskNMuz3HgVgP3IuoMvVui7d6nTh/D44I1iiRY40GFVRgAelVYzWpcskYrlDaInwIq+PdUD+yutBqpqZTyVAUtSp3Kz3Kk/K4kFZJz9bkXUj5GGuLhfUFWQnP0da1zgt2kaXhdlSOK+vFJYgBR27Ebnp1pU//wARNxMuSDBAbuedJmBzJHKsa9xDht+zUgtpG+2c4oxklSUXlmVxRFmCqCzMcBVBJJ8gBuTWjcrexuWUCS9bsI+vZgjtCPHUfhjGPmfMCtJ4DynZ8NTVGoDbBpn70jZ2ABxnc9EQDPkTUbjd4ZO6+AuCyxNgq2ncmXvASFRv2eQi7a23XFo1kT6iU9o7IuuB8Et7aIJbRqkZAOV317bMW3L7eJJqwpM4ZDK+pIgYmBA1odCqcbtIoHZuTsQukFs5IjXSS4woQoBYsQACxABYgbkgAAZ67DFXawJzWHyRb3iyRMEIkZ2GQscbuceZ0jCjIxliBUPiHELgRMyRpEe6q9qwZtTsETKRnSBqYff+lXNZ/wA9c8pp7C2bVIroxlGCqGOQOAM5EjZUA+A36naoYRWXsT+NT21jAqXDvcNjKwlgO0JOWd0XC4ZiWLSatycZO1ZnxW/NxKJGSJNIwiRIqqg8AMDLH8x+mBtXGaZnYu7M7scszHJY+ZP/AKx4VO4By9Ney9nAucY1u2QkYPi58/JRuflkijYzGOCvjRmZURWd2OFRRlmPkAOv/Dxp/wCROVYFZZLlla6+JLdwV7I+eiQAyOPxY0j7v4i08I9mkVsA0M0q3GnS83cYPvnBR1ZVTPgpB82J3qZd2E+nTPBFdR/kAB+ZimJXPykJ8hQmiJ6nwL0Jjto7yxnYRRMs8sDscBoZVZpFXPV4mZ8jrgqag8h8Oh1pdXEp99kijAjkUxCNdAVRCrgF+5gaxnqfM5u5uF2847JXKkEEW86awCPHsrgagPWMqPWpd/cvHG3vMMc0IBLFNOAB1LRTHH6Ox9KiMEm2RO1yiovsXCxgZwAMnJwMZPmfM1UNfPc5WAlYRkNOuMtjqlvnYnwMp7o6LqOStNDbpcMY0le2i8LaQuGm3By0UrBkhwMdmhGoMdWB3SxJNLGAGiVlGwMJxgDp3HxgY8FZvlWhhjB8cN4UFC6lChd0iByIydyzH+slJJJc53Jx4s33PZSM2rUuQ3dyNol37yruHlPTU2wycDAIfrbcVidtCuO069mwKv8APQwDY9cYqVQQVlvwwkkOMRKxKpq1GU/9rMT8RJ3C5PQE5OAlpX5UTinFY7eMyStpUYA2yWY/CiAbs5OwUbmgjk73V0kaM8jBEUZZmOAoHiTVfY8Fk4gQ9wrRWOxSA7Pc75DTjqkPlF1bq2B3ak8G5ckuJEubwaQh1Q2uQRGfuyTeDzjwHwp4ZbvU31VsYhXjdnzHGFACgAAYAAwAB0A8hX1RRVTYCaW7znAOSlmguGBw0hOmBD45kAPaMPwxhjnYletdOcOVWvo1QXDxBTkppR45MEECZGAMi7fDqA887YpJHvLUATWomiUYElnkkAdMwPhht4Iz1KKSbS2IvCOSoonaWUmeZ5XnLOO4kkhy7RR5Koc+Jy23WrLiPGFiZY/jmkyUjBwSB1ZidlQZGTv5AMdq+eFcxW9ySsUgZ1+KM5WRf3kYB1+oqdNArjDKrDyYAj9DV0LN7+8KV/NISHkOGydK/CdI+IxrnMaY+JmKsR8TRrtUrh/BWl3ZisWcr1DMB8JUfcGMYOBj7iqftGtouBRK2rvkDojOzICDkEBicY8B0HUAHerGruXgu7NsI5wQKihUAVR0A6D/ANda4cS4nHbxmSZwiDxPifAADdmPgBkmqXmrniKz7g+1uCMiIHGkHo0h30DyG5PgMbjK+L8ZmupO0mfU33QNlQHwRfAeu5PiTWbZEa3LcveaOf5brMcWYYDsRnvyD85Hwr+UH5k9KVa/Cf5kAAbkk9AANyT5CnLlbk2QP2l3ZTSAYKQ67ZUO2dUuqbUf3NOPPV0FeRhYicOTvZ/LfYkfMVr+P70vpED4f4w7eQbw1C8kTh9ukVtbu2TpRI45XAPi8rIrMB4ljlm8M9R8/wB27s/DZxqPDXdAfyjhf+2j36+P3bNP4p5P+WOq4ZGuPkqY4DIxkkivpZ9ysgjlg7MH7kIZ00IPIkliO8W2xMgur9CNEMsyk9LlrVGUekkUhJ/ijYn8VSv78PW4gX9y2b+152/sr890uD8V5N/BHbL/AGwsf51bDKa4ruXk9skqaZUVgdyrAMAfrtn1quk5fI/YSvH+R/to/wBGOsD0V1HpUM8IJ+K4u2/z7J/utFcjyxAfiEsn+UnuJP5PIRQosHZF9j9vmljA95tlkRSGDxFXwRuG7OXS6kfk1n1qVw3ikVxH2kLh0yRkZ2I6qwOCrDxBANRV5XtB/wBVt/rDGf7Vqwht1QYRVUeSgAfoKssmMmuxzvbCOZdMsaSKDkB1DYPmM9D6ipFflVXFeNFHWCBO2u5BlYgcBV6drMw/ZxDz6noMmpISb2R04zxxLcLkM8sh0xQpu8rfhUeQ6ljso3Nd+XuUHMq3d8Ve5H7OJSTHag+Ef45CMapDvtgYHWZyzykLdmnmbtryQYeYjGkf9lCP6uIHw6nqST0Yqo3kZhDSFFFFQaBRRRQAUUUUAVnGeWra7GLiFJCPhYjvL+44w6H1UiqKfk64h3tLtio6Q3YMy/ISAiZR8y/ypwooIaT5EKbjU1v/AIZaSxqOs0ObiL5kookQfvJ9an8O4pFcLrhlSVfNGDY+eOh9DTdiqLjHJNpcv2jxaJvCaImKUfxxkMfkcirajJ1LsKvMHIVtdFnwYpm/rUPUgYGtT3X223GduopE4j7N72M4RUnUnGpGCY/eWQjA+RatQk5ZvoP2Fylyg/q7pdL49Johuf3oz86iScydj/hkE1r+dwHi/wDqxakUfv6PlRsyvvxIHKXIkdpiSQiW5x8eO7HnqIgenqx7x9BtTRXO3uFkUOjK6HoykMp+RGxrpVjJtvkKKKKCAooooAKKKKACiiqVJpb9zFaN2cCkrNdjB3B70Vt4NJ4GTdU8NR6GSYxcuD6vOJyzSm1sgrTD9rKwzFbA9NePjlP3Yh82wKZeXeWYrNGCZeSQ6pZnwZJW/E59OgUbAbAVK4PwaK1iWKFAiL4dSSerMTuzHqWO5qbVG8jUYqIUUUVBcKKKKACiiigAooooAKKKKACiiigAoxRRQAv3vI1q7F41a3lO5ktm7Ik/nC9yT+NWqtn4VfwfCYryMeBxBN+ozC5+kdOVFTkq4p8iHHzXCGEc+u1lOwS5Xs8n8jnMcn8LGrir66s0lQpIiujdVdQwPzBGDSvP7O40ybKaWzPXQhDwk+sMmVH8Gmp1GTq8EqiqeV+IW/7a2W5jGftbRsNgecMpBJ9EdvlX3Yc0W0rmMSBZh1hlBikH8EgDH5gEVbJk4NclrXzLKFUsxCqoJJJAAA6kk7ADzrlf36QRtJKwRF6k+uwAA3LE7ADcnYVw4dy894RLeIUgBDR2jYy2Oj3Q6E9CIui9Wy2yjeCYwciNZ2MnEt+/FYee6yXY8h0aK3PnszjppU5Lta2qxoqIoVEAVVUABVAwAAOgA8K60VmNJJLCCiiigkKKKKACiiigAooooAKKKKACiiigAooooAKKKKACiiigAooooAKr+L8Bt7pdFxDHKp2w6g4/dPVT6giiigBG5S4HEvF7qLDtFapE1ukkksiws5cMyCRjpOFAB8N8Yya0kUUUAFFFFABRRRQAUUUUAFFFFABRRRQB/9k="/>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20492" name="AutoShape 26" descr="data:image/jpeg;base64,/9j/4AAQSkZJRgABAQAAAQABAAD/2wCEAAkGBhQSERUUExQVFRMVFxgXGBYXGBcbHRcaGBccHBcYGCAaHCYeGBojHRwYHy8gIycpLSwsFyAxNTAqNSYsLSoBCQoKDgwOGg8PGiwkHyUqKiwsLy8sLCkqLC0uKSk0LCovLCkpLCksKSkpLCwtLCwpLCwsLCktKTQpLCkpLCwsLP/AABEIAPMAzwMBIgACEQEDEQH/xAAcAAACAwEBAQEAAAAAAAAAAAAABgQFBwMIAgH/xABQEAACAQMCAwUFBQQDDAgHAQABAgMABBESIQUGMRMiQVFhBxQycYEjQlJikTNygqEIQ7EVJDRjc4OSorKzwcI1RFNU0eHw8SV0k5SjpNIW/8QAGgEAAgMBAQAAAAAAAAAAAAAAAAQBAgMFBv/EADERAAICAQMDAQYFBAMAAAAAAAABAgMREiExBEFRBRMiYXGxwYGRofDxI1LR4RQVM//aAAwDAQACEQMRAD8A3CiiigAooooAKKKKAClXjftN4fbI5NzFJIvSKJ1d2bOAgCnY523xjqaUfbHzaSwsImIGFe4ZTg6TnRDt+L4m9NI+9WWsihdOML026Dy+W/jStvUqEtKWWMV0Oa1PYaON+0i/umJ7VraPwigOCB+eTGtj8tI9KWZR2hLM8jserNLIxP1LVHMmDhzkqMjOAGGepztqHTfbfPjt3WQnfAI9Gz/wAP60hOyx75+yHYVwW2Bh5f55vLM/ZytIn/ZTs8i/wknXGfkceamts5R5si4hB2sYKkHRJG3xRuACVPgdiCGGxBHyHnQP8/0P/tTP7PecF4dcu0ufd5wqyEb9mynCS4/DgsGxvjB3xW/TXy1aZsx6ilY1RR6Aor8RwQCDkHcEeNftdIQCiiq/mDjcdnbS3EpwkSFj6n7qj1Y4UepFAFNz77QoOFxBpMvK4PZwr1fHUk/cUZGT+gNeeuY/a5xG8Y5naGM9I4CYx8iQdbfxE/KqLmfmWa/uHuJ2y7dB4Io+FFHgo/8AEnck1U0AWLcx3Jj7M3ExjyW0do+nJ6nGcZqVy5znd2Mge3mdN90J1I2/RlOx8d+u+xFUlFAHqj2be1KLiilCvZXSLl485DDONcZ6kdMg7jPiN6ea8UcM4nJbypNC7RyIdSsvUH/iPAg7EEg7V6r9mvPK8TsxJ3VnTCTIPBsbMB1CMNx8iN9NADZRRRQAUUUUAFFFFABRRRQAUUUUAeYeJcSNzcTzkk9rNIwz+EMVjHyCKo+lcK78SsuxubiHGOyuJlA2+HtCydPNWU/Wo0kgUZJwP/LNcO7PtH8zs1Y9mvkMnAOT/fOHTPHg3Uc/2ecf1SD7NifBw7HOdiVPgaVezKscKVYEiSJhgqw6gg/C38j/ADrZvZ5wJrWzAkBEkrtM6n7pcDCfMKqg+uakcw8lW14dbqUlxgSxnDY8A3VXHowPpimZRTWDGO25ignB6Bs+qkfqSMV838brGJCv2D9rHq/E6KpIH0OPU6h4U/z+yl1BPvBdQd1jiVZCM76S8ugNjzFXnMHA4VPCoBGvYLeIug9MdlI3ezuSSMnPU9c5qtVK1bk2WPTsPfKMDpYWqSDEi28KuCMYYRqGBHgQc1bUCiuqcsKxr+khxorBbWwP7R2lcA+EYAUH0JYn5rWy157/AKSCt77bE/D2BAGfESNq2+RWgDIqncE4NJdzpBCuXc4HkPNm8lAySfIVBr0F7JOTFtLczPg3Euzf4tQf2Xo2d29Rj7tUnPSsmlcNbwZv7UOQ14e0DRZMTxhGbfeVB3yfLUMMB6N5Ui16h49y017BJBcPGUcHTpiYGNgfs3DGQ5I8dhncbZrzZxrg0lrO8Ey6XQ4PkfJl81I3B8jVap6lhlrYaXlcEGnD2W84Nw+/jbP2UpWKUeGlmHe+anvD6jxpPoFamJ7hoqp5SvWmsLWVvikt4XPzaNSf51bUAFFFFABRRRQAUUUUAFFFfjHAoAxD2wcHMN+Jsdy6Qb/42IBWH1TQR+41LHL8Ae8tVKhh7xGcHxwcn9ACfpTUhivESe6tpbma9ZmVldQbdAsjxxW+pxusaFiF6lt8k4qy5E5E7B/eZZBK4LiHAwFQkjWwxntWXYg405IxnOOfbX/U1o6FUno0MZeNHOkOpaHGWUYJlcuixQ4yMhmY5B2OACdJIMm0u27R4pY+zkQI2AwdWR9WllYAeKspGBgr4ggn84tbSPH9kyrKjK6Fs6dSnIDYBOPofDY1Q8lcJngeZbu5a5uSsbFiSVRGaXSilu8ct2jYwAMjFWWnR8SXq1/At+IThp0haYwR9m00koZVOA6JGgZtl1M+5693A+Klzm+Y+5RTSSuvu13kzRBdZWOSWDWgxpDMCD0wC2egqfzdy3DdT2wuAzRN2kRVXZQW0iVNWkjUB2TjHm1dOcEWKyREjyqzWiLEoB1L7xGOzAOxyuVwdt6smsJLkpJPMm3sTeROLym5ltpJJ5E7GOeP3gL2seqSSOSNyoAYBkBB32OxIwaeKUeUeFym6uLuaIwh44oIY3K6wkZZmZwpKrqd9hknC74zTdTUc43E5YzsFYZ/SVsjqs5cbESoT6goyj+bfpW51j39JJh7pajHe7ZsHyHZ7j65X9KsVMP4Bexw3MUsqGSONw5QEDVpOQN/DOM+lehuXOYpCLZZIoFiuYw0BglLlO4ziOZWVWDFUfvDIyjDrXmmtj9kXBY0dbqTustpqBdtsPPMrOMnuqqRgeXfJ8aytSxlm1LerCHfmS9tYZg9/LPHbsiLEY5LhFWUO2vPYEEsVZCNWdo2x41X3XKttxJJY5XFwsL6ILxCC+lkDaGYd2RkJIORg7Zw2o05SwpIuGVXRvBgGB8tjsaouXeZoZp57aFAqW+NDKAEcZKyaABgBXBXbY5zS6n7uEuBnR72W9mY3zF7JprSaIGVGglcIJumk4Jw6k7EgHGCQTtkUocWsRDM8YcOEYgMMYI89if/AHr1FzLbo9pcLIAyGGTIbpshIP0IBz4EZryrbwF2VFGWYhQPMk4A/WtanKTy3tjj7mN0YwWEt/P2PYPI0ZXhtkD1FrAP/wAS1eVwsLQRRJGvwxoqD5KoA/srvTAsFFFFABRRRQAUUUUAFBoooAzS3tRw/wDveeGZ4oJWltZY4ZZRpYsQh7IMUkTW6d7AZd/MVI9nrZ4bbNnJdWc/vPI7MPoxI+lPl9epDG0kjBERSzMxwFA6k1m3LPEWhYiSNo7S7nkks3YjpMxcRSDrEzbyID1146jFL217NoZqs3SY31Q8Pu1XiN1ExAkdIJUGd3QIyNjz0sGzj8Qqv9qHFZ7eyD27FGMqKzr1VSGO2QRuwRd/xY8ao+A832/EQEvLMy3Eak6o4u0GnYFlx349yMgZG438l0thtxeNS4Q38VvVe6t7dCDIsnbuBv2caIw1N5anZVGeuT5Vy5iJmntLSPeRp47h/wAkNvIHZz5ZYKg8yaquBQtFcXENjZBGk7Jhq0okKhMa5ypJ1EkkRDLkAk6Qc09cs8rLaB3ZzNczYM07DBYgbKoGyRrvpQdPMnet4V7pi1luzXcvKKKKZFArD/6S8n+Ar4/bn/dCtwrFP6StmSlnLjZWmQn1YIyj/Vb9KAMJr0V7Oja3nDrXKRSvbKFIZVYxOCd9xlc7HPj9K861L4Xxea2kEkEjxuPvKcfQ+Y9DtVJw1I0rnoZ6T5givJIJkUxwrhsSRGSWUp5IhVAHYZGzkjO2Tg1Vcg8udhLI4kZlEYjX+95YVwWz/WnUxGkdBgaupPTMrP2zcSVhl45Bt3DEg1encAP6Gt64VxBZ4Ipl+GVFcempQcfTOPpSs4uCwxyE1PgWPanxhorCZIwWkkjYHH3Isqsrn07wX5uPI1n3sH5S95vzcOuYrXvDPQyt+zH8Pef0Kr51tl7ZpLG8cg1JIpRh5qwwRWccv28/BYZuzmMgiuINcQCFLjtyq6F1IHimEeg/Gy7r1ycWrsjFbmV8G3k26ikk8/z5GLBtPjm4i1fQYKn/AEhV1wDm6K6dowrxTINTQyhQ2knAddLMrpnbKscHY4NbQvrm8Rkn+JhKqcFmSaLyiiitTMKKKKACiudxcLGjO5CqoLMxOAABkknwAG9J9vzjeXR1WdkvuxGUnuZTEJPJkjCNJoPUEgZHlQA6Ut8S53jWY29vFJd3C/GkOnTF1x20jEJHuMYyW9KhXHALy62u7vREfigtFaPV+VpWYyFT4hQmaveHcOjgjWKFFjjXZUUYA/8AE+ZO58asolXISeKRXV5fWttxARRWzLJOsMLu4neFkIinZlUMFB14UYOD9G7mDgy3dtLA5wJFIDeKN1Rx6qwVh8qq+eE0RwXfT3O4SVjj+qbMU/8AqOW/gqfzJx8WsWoL2krt2cMS9ZpD8KjyHiW6AAmrpJFc5KHhnE0uYmtroILlV0XFu+Ovi4B+KNtnVhthh40pcLgigvmHD7RnnCNGUWVpFGtlIeeTUyQxqEyFBLtq3C4GaOXgcr3E6XMayXYkLTFYu1Zi26srOAkcRXAQeQ8CCKuuQ+KTWFxJEdXuKtCswddHu8twWEbgdAhIUNjb7QEdDXPgouxx3G5dQ8YXJf8ALrNw2/mFxJJKJreGa4mVcxxytLMofSO9HEEUJqAIAQFtI6aXb3KyKHRldGGQykEEeYI2IpV4RcCXiV4yHKxxW0BYdO0UzyOufNRImfItipcvLEYJaB5LV2OWNuUUMfNkZWjY7/Fp1etO6fAtq8jHRSoeH30PfjvDclesNxHCgkHkskSKY28iQw8x4i94LxlLqISx5AJKsjDDRupw8bj7rqQQR6eIwahrBKeSdSr7TeVzf8OmhUZlAEkXq6bhR+8NS/xU1UVBJ4gkjKkgggg4IOxBHUHyqVwvhEty+iGNnbrgeA8yTso9Sa2v21+y1CsnELfSjKC1whOA+476bbOSdx97r1zmTyhy2tlbLHgdoe9I34m8vkOg/wDM0l1nVLp4Z7vgb6Xpvbyx2XIp+z3kmW3uLgTona+5TNDgqxViVXUMdG72MjzNavyvw2OC1iSIsYtOtNRzpWTvhQfwjVtnO3iarLI6b6BvxxzxZ9T2cgH6RPUu1M9upgS3eQISIXDxrH2ZOUV2LakKA6DhGyEBGc4CFXU+03m8ZX0yMzqVM3FE/i/E+xQYXXI7BIo841uegz4KACzN91VY+FLFxaZnSInWtse2lfGO0uphnUR4aEOQPASoPu1dzL7qj3VwRLPp0qFGFBYgLBCDuNb6QWO7HBOAoC0av7tAWkOpydTsPvyyt4eQLsFHkNI6Cl+ov1LEPkvj+/ubdPDXPVLhFlULicEmBLAQtzDl4W9cYKN5o47pHqD1AqYucb4z446Z9K/a5kJuuSlHlHUnBTi4vhjrwDjCXVtFOnwyIGx4qejKfVWBU+oNWFI3s6lKT3tv93XHcoPITgiQDyHaRu38dPNezqmrIKa7o8pZBwk4vsFFFfjNgE9MVoUEvneT3u5t+GBsJKDcXONibeNgBHnw7STC7eCnz3ubrhjAl4JDG/4WJaJsAABk+4MADVHpI/N0K57PM3LXXEnG93KVh/LbwkpGBnpqIYnzIBpzrSK2KN7kbh192qZ0lHUlXQ9UcYJU42IwQQRsQwI61JqC8BW4WQZxIvZuPVctG30HaL66l8hU6rIqcry0WWN45BqSRWRh5qwIYfoTSzytybJBIJbqf3mSJOwt2wQIoQMZwf61xgM3koGcZproowBnftMt4/erUlJGaSOdWCSmIOkZjKhyu7ANISB6nbfZc9lhT7SyuI8x3sbAlmJLSW+UlTIOQCoLjyKtg9MMftYtC0tgwDnv3EeIyQx1xBgBgg/1Z8RSgLOSzaK67K4VYbhZmBdX7rNibIWRiAUZzn13NIzm43fB4+5qoNxzlG0cJ4RFbRLDAixxp0Vf5kk7knxJyTUuv2vynzI4veIJFjLASOrMq+LBNIcjzxqXPzqmspvd+KNF0jvY+2X/AC8OlJcerRGJv82x864834Sbh83il4sWfy3MbxsP10H6Cvzmk9nd8NuGz2cdw8TY8GuYmjjc+gbC/wCcqkiyHKiiisy4l+1ZybWCP7s15bI3qofWR+qCqqKdWzpYNpJVsEHDDqDjoR5Vae1Rf73tjnvC+ttI/ESxBH+iWP0pT5RYNDJIOktxcOPl2hVf5KK4XqsctPx9/wCDs+mywmidxZ9CrMM5gkSbbrpQ/agepiMg+tOUt2ioZGZRGF1FyQFC4zqJ6AY3zS0RVZbcvooRWeWWOL9lFI+pI8fDpUABtPQF9RXAwRXKhOOnEhu+iU5JxJU92byVZiCsEeTArZBdiMGdgd17pIRTuAzE4LALA5sbFuD5TWx//Zjq5ql5uI92GenbW2f/ALiOiE9dsfmvqa+zVdTS8MuqKDRS4wceBz6OMQY6TW06H/NvHIp+mWH8RrS6zHhx/wDjFj/krv8A2Y606vWenvPTx/H6s811v/vL8PogpY9pfETDwu6Zc62j7JcddUxEa4/0qjc9e1C14Z3ZC0k5GVhTGceBcnZAfqT4A1l7+1SbjN5aWggSGE3MLthi7ns21bkgLjAJxp8BvTwmbRwbhi21vFAvwxRpGPXSoBP1OT9amUUVuZEHjfFltoGmcFlQrsuM991QYycdWFTyKV+f21QwW4+K6ureL5Ksglkb5BYz+tNBNR3A/KKKKkBM9qyEWkUqtoMN1C2oY7ocmJj3gR0k8RSDe8SWSKRPe276Oh1OpUhlIPxDT4/dxWke05SeGyKPiaS2VR0yTdRYHpSe3Brj8MZ9O1b/AIxgfzrl9avfTTNYVqa3lgd+Bc2wGztHnmiieW3jkw7que6AxGojPezU1earU40zK+SFBTU4yfVAR4/Sq32YSk8KtR4orxn5xyuh6fu00aj5mukstGbFfntA/uUX3nv7cgekRaRz9FU/qKPaU2OGTvjJj7KQb43SeNtj4HavjT7zxf8AxfD4v1nuh/ywj9ZK+/ab/wBE3f8Akx/trR5Ac6KBRWRoI3tJlzNw+LHW4kl+XZW748fNx+lK3I4xYQr0ZQysPEOsjBwfXVmmTn7fiFh6RXh+WewAP9o/WlgN7nctkYtrlwwbwjnOxDeSyYBB/FnzrgepPVY4Lwn+Wf8AP6Ha6BaYKfxa+n+BgoqNdcPSQgsDqHRlZlI+RUg18IzxnDnWng5xqX0fGxH5gB6jxrjYTWx1ctPcmVR85rmzf0eE/pPHV5S3z3xFI7ZVdgpllhUfJZUZz8go6/LzrShN2xx5RS5pVyz4GQ9aK5W92kg1Rurr5qwYfqDXWsmscmieTnwSMNxe2z1S2umH1aFd/pmtJrJeWuJkcdU4zG0T2gbykCi5b+QC/Mela1XrehWOnijzPWPN0meQ/aTKW4te5JP98SDc52DYA+QAAHoKsfYzFq4zbbZx2rfpC+/61V+0Rs8Vvcf95l/2zTR7ArTVxQtj9nBI3y1FUH+0adXIo+D0XRRRWxmK8n2/GFHVbK2LfKW6bSPqIo2/06aKWOSnEknEJsDU97JFn8tukcSD+TH+KmeoQMKKKKkBP9qb4skAJGq6tRkHBH2wOf5UnCSX/vM/+lH/APxTh7WEB4d3saRcWxORnbtlB/kazyKC3bZYkJ8lhz/IJXK66LclhmtdLsW0sGh+yuT+85EyT2V1cLk9TqcSDOPH7SnEkDrsPE+Q8aQvZMwC3iKugLcKwUoUxqt4/ukDGSpPr1q89oF+0XDrjRntJF7CMDqXnIiXHqNWfpXQrf8ATXyKSWHg4eztS9q1ywOu8mluTnwV20xD5CNE/Wvr2lRhuGTqejGFT/FcRDb13q5i4SqW626kqqRrGpU4KhFAVlPgwwCPUUo888YKWfZXSsGE1trdUbs5US5jZ3VlysfdXJRyCu4GRhjd8ELk0eigUVkaCLz/AA6byxlx3SLiDP5nVJEH6RSVXXdokqNHIoZHGGU9CDX3z1w1r3iMdv3tENt2uoHT2Mskv2My798jsWUjwDHHU1Dt7qVARcxtEUIBkI+zbPQhh3Rn6eHQnSPPepQzbqjykjtdBbFQ0SINjdPbOtvOxdGOmCc/e2yIpfKQAbN98DzyDe0sc7TrLa9nDIhnaSHsVVlLNJ2yadIz69aueC8S94t45cYLqCR+Fujr9GBH0rn2QbgrccvD+f8AsfrmlN157ZJTuqKSSAqgkk9AAMn5AConKXBWuJpLy6hTs5FRbZJQGZIwM6tOCqFydX4tgOlR+MStM3uUIBlmQ62IysMR7ryP6kEhV8T6UxQcqxqir2t0SihQ/vM+rYAeDhfDppx6U303TycHLjP0FOrnqehcLn5krivL0E2XZezkA2mTCOv8X3h+Vsr5ilTivFGtFZZMSS4XsdOwuNZ0x4H3W1bMOg6jYjDLZXUkEqQzv2qSEiKYgBiwBYxShQFLaQxVwBnSwIBALJfDEN1LBIyL2Vis0EUmoN2xDiPtFxsECpsepJJ6VE6tOfacL9/rx/BjRKevTDv+8nWSE2VtDNkvJaypcSMOrksfeT/Ekkv0xWyKaza5thIjIwyrqVI8wwwf5Gmf2d8Qabhtsz5LrH2bE+LQsYmP1KE10PS7XOMovzn8zP1GtRlFrxj8jy5zx/0le/8AzVx/vnrYP6PXAdFtNdH4pn7JfRI92P1Zv9Ssb5vm13922Marmc4+crGvRvsfQDg1pjxWQn59tJmuzHk5MuBou4ZGICSCNMbkKGcnwC6gVUfNWz6dTDa0uk3SdJPyzRAZHiNcRXHz0N8qtahXdnJI2O0McQ8I9nc+rndF9EwT+IdK0aKC5yYklrcT2c4TXK0l8rxsxUiaYq6EMqkFG079CGHSnCqK85MhdhIjTRXCjCzpLIZAM50ntGYOhPVGBB8qhPx27s/8Mi7eAf8AWrZTlR5zQbsvmWjLD0FQtieRqoqLw3ikVxGJIJEljP3kYMPkcdD6HepVWIFv2jwluGXJX4o0Ew+cLrL/AMlL55ptiAfeIsHf4wevToa0N0BBBAIIIIO4IPUEeINY9xnhx4XIYpCRaNk28pOcDqYG8da76fxL03GK5/WwbipJZwTrcVshp9nd2st1xF0bUha2AO/hAQeoo594uEv+FQMupHue0b0K4jhJ9BJJn5qK6cowjh9pLc3riE3EiyMH/ql0qkUbY6vgZIHQkjwJqt44icRvdNtKr9rw6QwSqQQs0F2joQfu94Lq+QpmvMa0n8CVu8mj1G4nYieGWFvhljeM/J1Kn+2onLHHlvLaOcDSWBDp4xyKcSIfkwP0wfGrStuSpSez28c2nYTftrN2tZD+LsgNDjxw0ZRt/M1c8a41FaxGWU4UYAAGWdicKiKN2djsFHWk7jPHo+F37zSByl5b50opYtPa4AUADbVE43JAHZZNcuCzx3kwupZ4Z7hQRHHE4ZLZW6qgzkyEbNIwBPQBRtS85aBiuOtn4nCJ7if32ZuxudOmGJTlYo8k6JsEdszZOrfC/dIIzVmnMKKQlwOwc7d8/Zv+5JgI2fwnS3moqxqg5t48kMfZB4lnnBVO1ZFRR96WTWcdmgyd/iICgEmuZbUr3vyPaVCOx14baRXV8OyWLsLTTI7xhftLhtapGSox9kMyEZJ1PH0xuoTcQa3u7yzhXtbg3TtDH0AWZVlLOfuxoWbJ+QHnTZZcyR29tFZ8Lja5ZFCLKVcQLjrJJLgK++WxHnUdhjw7cC5eFuXkdzNczHVNOwAaQ+AA+5GNgqDYACtrKK1Uq3v3MqJTU9a2P3lzgAtYzlu0mkOuaUjBkf08kUd1V8B6k1ZzTKilmIVVBJYkAADqSTsAPOqrjfNUFsQjFnmb4YIhrkb10/dX8zED1pdu7Sa9YNd4WEEFbRDlcjoZ2/rSPwgBR69awsthUsyG4QlN4ifHErn+6hUYI4ejahkEG6YdGx1WEeGd2O/TFWsECooVFCqowFAwAB0AA6V9gV+1w775XPfjsjqVUqtfHyFWXsymxHdQHrDdSFR+ScCZf5u4+lVtceCXLwcViCbpdo6SrjJBgRnjkB8PiKHw7y+OKc9Ls03afKFPUYaqtXhnnzmb/Dbn/Ly/7xq0v2Je0ZIM2Vy6JESzxSMcBXJGYyegU7sCcYOR4jGU8RP20n77/wC0aj16dPB55rJ7VDZGR0O4Pn6iivJ3K3tCveHkdhKTH4wv3oz/AAk935qQfWtg5V9u0VyRHLazrLuT2CmYYAyW0jDgD0DY860UijiajX7VXwTme2uwfd5kkI+JQcOv7yNh1+oFWgqxBmvPPDVa4KcNi7PiQUSyTxSGFUUt3RNp7srvg4VhnAJJx1ubTn2RI1F3Y3iTYAbsYhNGzY3KNGxwCfA4x69a58mIXhe6bOu8lec56hCdMC/JYgmPmav6Ql1DUngej0ycVko15n4gPtns0NuT+xR2N0iZ2Yj9m7Y3MakEdMk1X8c5vMvZzLw+4aC1Zp5GuFSE92J1+ySQ5dl1684A7mxzirzjs86RF7aNZZFIPZMcdoviqtnCt4gkEHGMb5CBxrjFzeSCOe2nS1TSxhjhuWa5k6iNmaJAEU7nOAfM9RH/ACJ6W+fqS6IJ4OfMt7ccVlgeIlEeQC0tnG0iqD2l3NgjQApyDvgYA3bJYuX+Hw8Ov443lGm3s5ZZ5m2DS3VwmAB4ZEZ0ruSAOpNQOW5r1bq5XsIkuiIx2zvrjtoGUMkKIuGkkLay26qSgOcAU0cP5cjjlM7kzXTfFcSBdfTACAALEoGwVANuua1pjJx1T5f6fAVusjF6Y8L95IHBr3s+LuY4ZIbW+R2GvbtLiIBmlEZ3i1xltmwW0ZIGKfKS+cEZYFuIwTJaSJchR1ZY8iVPrE0g/SpVxzuJiE4eguWYZMxLCCIY++6g633H2a7+ZXFMalFbmUMz4P32j2re6e8RjM1k63Keoj/ar8jGX/QVxvuH2VzEJ5o4HjKBxLIqZCEZB1ndRgjxFROKcN4nJG2jiEYkII7P3WMREEYKktrkA9cn5VlXEve4VjsrpiBbqAiD4GXJKyA/1nXAJ+HGMAg5zVsZcF50SWGyfxvmt45McMluY486VDyNIsjMQEEccwYxrnxJyfIeL1yzy/bxkSzjtr2WRozPLhzJJGG1mHGRHGCjgbKcJ8qzjlgqeI2YO/26nA36K2k/INg59D5UyW/NduCluZhDo/uha62B+yMkgMEw8NAC6Sx6Hrgb1hYsvCGanhbmpRyhgGU5BAII3yCMgis4565t7SYQwXQijgkjFyySqjv2sip2ceDqbQutnIzp2zuNuHEeZIbiG3xclOxkjt7m1hmZVlRmEZaIqQZEBwwKndSQcGn5uXbYxLCbeExJsqGNCq/IEbfOq105y2F/U6cJIoOG8HigB7JApbdm3LOfNmOWY/M1MqNxXk+0jjOlp7YN3QtvLINRPRUjyyljvgKvn0AJpKuPYu5JktbwiQHdZRhkbGSpkiJBYZwcCuY/SJybcp/p/sdj6tWkkoYH+vxmAGTsB1PlWb3PCuYLUYBaZB4p2cxP+kO0/lSVzFzBfSns7p5Bj+rZezH1UAZ+orFekWZ3ksfiMf8AaVte6nk1DmD2l2tvlUbt5B91D3QfzP0/TNJHKnP068WS7kOo4ddA6BCjYRQTsAcHr1Hjk0kUyez3gD3l/FDGQCQ5LHooWNjk/XA+orr9P0ddG8efJzb+qndzx4KTiaETSAggh3BB8DqOQajVqntr9ncsF1JeQxs1tMdblV/ZOfj1Y6KT3gx2yxHzy1IyxAAyTsANyfQDxpsVPmtK9gIX+6jZO4t5NPqdSZ/1dR+lJ3COT7u53hgdl6ayNK7HB7zYGxz+lfcvDp7GUMJDHNHLIgMbEFTGFywYdQdZH8LZozgMZ2R6k4zyrbXRDSxAyLusqkpKp/LIhDj5ZxVRc8B4jErLbXqzKVIVLxMsuRjImiwzEfnVqxax9snFIyM3AlA+7JHGc/Mqob+dPnCf6QcBUe820qN4mIq6k+OzFSvyyfnVtcWS6prsWXCuD3PCoI2nl7W3HcmRNbLappUJLGXzIyBg2vwAcFVUIacEkDAEEEEZBByCD0II6j1pQh9tcE7dnaWl3cSnoumNR82OttK+pGKj8F5f4jEXkSS2t1YkrYhZJIUz4atWYz59mNOcnHhWFtKlvE0r6j2e0x0urpY1LuwVR1J9dgPMknAAG5JwKV4ObZ3maGKCOSQ63H26ARRAqqdtoDlXJPw4z8XguT83HB+IXMweWWG2RF0qsWZmy2dciM6qI5NPdDaWKgtjGTm7tODrbQrHaJFGFxsVOGwMd4qQdXjqOr5HNVro/uC3q1xA/eE8NaPW8rh5pSGkZV0qNK6VRASSEUeZJJJJ64FhVBc8xyBighIKnEko1TRRnGcHsh2jNjBIKoBkZYZGfn3hGhM54k3ZLuZIzbCNfQ5jc5z90knO1NLC2RznlvLOfO94WiFnCSbi6IQBTukWR20rfhQJqGfEsAKtk4hbQSRWgZI3ZT2UI27iDwA2GwPXrg4zg1lUPO80E1y8AjlM7gi4nQrIVVQqjQhC6RjKju9dx4UvXU7u7TSSMZiwczE6WDL8LKR8GnbAGwpeyLm9+DoUyVUduWeiKXueeWReWrAACeMF4X8mA3XP4WxpI+R8BUPhXHZZ+De9MQJvd5XJXujVHrx03GdAzjHU4x4U/MvGTH3YdaNJaR/s9byF7iQaTt3maOKK4cfM4xmloxedhyUlp3P3hXAZCtrLYJEsJgLrNK5LrNMoV5pFC/auqZRVyFBZug2py4JwVLW3SBMlEBBLblySSzN5liST86ouReJxFri2hdZIIHV4XU5Ajn1OIj5Mja1wcHGNhg02V0I4e5xrHJPS+xya0Q6coh0HK5VTpPmu3dPqK433ERGQiqZJWGVjBwSB1Zj0RB4sfkATgGPf8WwWSIrrT9pI3wQA9NeCNTnIxGDk5GSoIJj29goRnlyIzguZPjmPQGbA2XwWEADfBG+gWM8HK1tmlbtC+2CGnHdGn7yW2f2ce3emPebGx2UpbWdxCBGkbJhk1xqpHeQY7yjxXvDfzb1quvmaU6Sndxq7N9lAG4kufQYysPjjLdCY/m24cZNRBYRyYMk2cS3HkFI3ihA6YwcHu4zrYJL0GudzapIumRFdfwuoYfowIr6hhVFCqAqqAFUAAAAYAAHQAV9E43PQUFRS4l7KuHTEk24jY+MTMn6KDo/1aq/Z1ysLTize46prUI6XEzqpEbAZEMbggO2rQW0rtgA+NNNtC/EsiJ2isskNMuz3HgVgP3IuoMvVui7d6nTh/D44I1iiRY40GFVRgAelVYzWpcskYrlDaInwIq+PdUD+yutBqpqZTyVAUtSp3Kz3Kk/K4kFZJz9bkXUj5GGuLhfUFWQnP0da1zgt2kaXhdlSOK+vFJYgBR27Ebnp1pU//wARNxMuSDBAbuedJmBzJHKsa9xDht+zUgtpG+2c4oxklSUXlmVxRFmCqCzMcBVBJJ8gBuTWjcrexuWUCS9bsI+vZgjtCPHUfhjGPmfMCtJ4DynZ8NTVGoDbBpn70jZ2ABxnc9EQDPkTUbjd4ZO6+AuCyxNgq2ncmXvASFRv2eQi7a23XFo1kT6iU9o7IuuB8Et7aIJbRqkZAOV317bMW3L7eJJqwpM4ZDK+pIgYmBA1odCqcbtIoHZuTsQukFs5IjXSS4woQoBYsQACxABYgbkgAAZ67DFXawJzWHyRb3iyRMEIkZ2GQscbuceZ0jCjIxliBUPiHELgRMyRpEe6q9qwZtTsETKRnSBqYff+lXNZ/wA9c8pp7C2bVIroxlGCqGOQOAM5EjZUA+A36naoYRWXsT+NT21jAqXDvcNjKwlgO0JOWd0XC4ZiWLSatycZO1ZnxW/NxKJGSJNIwiRIqqg8AMDLH8x+mBtXGaZnYu7M7scszHJY+ZP/AKx4VO4By9Ney9nAucY1u2QkYPi58/JRuflkijYzGOCvjRmZURWd2OFRRlmPkAOv/Dxp/wCROVYFZZLlla6+JLdwV7I+eiQAyOPxY0j7v4i08I9mkVsA0M0q3GnS83cYPvnBR1ZVTPgpB82J3qZd2E+nTPBFdR/kAB+ZimJXPykJ8hQmiJ6nwL0Jjto7yxnYRRMs8sDscBoZVZpFXPV4mZ8jrgqag8h8Oh1pdXEp99kijAjkUxCNdAVRCrgF+5gaxnqfM5u5uF2847JXKkEEW86awCPHsrgagPWMqPWpd/cvHG3vMMc0IBLFNOAB1LRTHH6Ox9KiMEm2RO1yiovsXCxgZwAMnJwMZPmfM1UNfPc5WAlYRkNOuMtjqlvnYnwMp7o6LqOStNDbpcMY0le2i8LaQuGm3By0UrBkhwMdmhGoMdWB3SxJNLGAGiVlGwMJxgDp3HxgY8FZvlWhhjB8cN4UFC6lChd0iByIydyzH+slJJJc53Jx4s33PZSM2rUuQ3dyNol37yruHlPTU2wycDAIfrbcVidtCuO069mwKv8APQwDY9cYqVQQVlvwwkkOMRKxKpq1GU/9rMT8RJ3C5PQE5OAlpX5UTinFY7eMyStpUYA2yWY/CiAbs5OwUbmgjk73V0kaM8jBEUZZmOAoHiTVfY8Fk4gQ9wrRWOxSA7Pc75DTjqkPlF1bq2B3ak8G5ckuJEubwaQh1Q2uQRGfuyTeDzjwHwp4ZbvU31VsYhXjdnzHGFACgAAYAAwAB0A8hX1RRVTYCaW7znAOSlmguGBw0hOmBD45kAPaMPwxhjnYletdOcOVWvo1QXDxBTkppR45MEECZGAMi7fDqA887YpJHvLUATWomiUYElnkkAdMwPhht4Iz1KKSbS2IvCOSoonaWUmeZ5XnLOO4kkhy7RR5Koc+Jy23WrLiPGFiZY/jmkyUjBwSB1ZidlQZGTv5AMdq+eFcxW9ySsUgZ1+KM5WRf3kYB1+oqdNArjDKrDyYAj9DV0LN7+8KV/NISHkOGydK/CdI+IxrnMaY+JmKsR8TRrtUrh/BWl3ZisWcr1DMB8JUfcGMYOBj7iqftGtouBRK2rvkDojOzICDkEBicY8B0HUAHerGruXgu7NsI5wQKihUAVR0A6D/ANda4cS4nHbxmSZwiDxPifAADdmPgBkmqXmrniKz7g+1uCMiIHGkHo0h30DyG5PgMbjK+L8ZmupO0mfU33QNlQHwRfAeu5PiTWbZEa3LcveaOf5brMcWYYDsRnvyD85Hwr+UH5k9KVa/Cf5kAAbkk9AANyT5CnLlbk2QP2l3ZTSAYKQ67ZUO2dUuqbUf3NOPPV0FeRhYicOTvZ/LfYkfMVr+P70vpED4f4w7eQbw1C8kTh9ukVtbu2TpRI45XAPi8rIrMB4ljlm8M9R8/wB27s/DZxqPDXdAfyjhf+2j36+P3bNP4p5P+WOq4ZGuPkqY4DIxkkivpZ9ysgjlg7MH7kIZ00IPIkliO8W2xMgur9CNEMsyk9LlrVGUekkUhJ/ijYn8VSv78PW4gX9y2b+152/sr890uD8V5N/BHbL/AGwsf51bDKa4ruXk9skqaZUVgdyrAMAfrtn1quk5fI/YSvH+R/to/wBGOsD0V1HpUM8IJ+K4u2/z7J/utFcjyxAfiEsn+UnuJP5PIRQosHZF9j9vmljA95tlkRSGDxFXwRuG7OXS6kfk1n1qVw3ikVxH2kLh0yRkZ2I6qwOCrDxBANRV5XtB/wBVt/rDGf7Vqwht1QYRVUeSgAfoKssmMmuxzvbCOZdMsaSKDkB1DYPmM9D6ipFflVXFeNFHWCBO2u5BlYgcBV6drMw/ZxDz6noMmpISb2R04zxxLcLkM8sh0xQpu8rfhUeQ6ljso3Nd+XuUHMq3d8Ve5H7OJSTHag+Ef45CMapDvtgYHWZyzykLdmnmbtryQYeYjGkf9lCP6uIHw6nqST0Yqo3kZhDSFFFFQaBRRRQAUUUUAVnGeWra7GLiFJCPhYjvL+44w6H1UiqKfk64h3tLtio6Q3YMy/ISAiZR8y/ypwooIaT5EKbjU1v/AIZaSxqOs0ObiL5kookQfvJ9an8O4pFcLrhlSVfNGDY+eOh9DTdiqLjHJNpcv2jxaJvCaImKUfxxkMfkcirajJ1LsKvMHIVtdFnwYpm/rUPUgYGtT3X223GduopE4j7N72M4RUnUnGpGCY/eWQjA+RatQk5ZvoP2Fylyg/q7pdL49Johuf3oz86iScydj/hkE1r+dwHi/wDqxakUfv6PlRsyvvxIHKXIkdpiSQiW5x8eO7HnqIgenqx7x9BtTRXO3uFkUOjK6HoykMp+RGxrpVjJtvkKKKKCAooooAKKKKACiiqVJpb9zFaN2cCkrNdjB3B70Vt4NJ4GTdU8NR6GSYxcuD6vOJyzSm1sgrTD9rKwzFbA9NePjlP3Yh82wKZeXeWYrNGCZeSQ6pZnwZJW/E59OgUbAbAVK4PwaK1iWKFAiL4dSSerMTuzHqWO5qbVG8jUYqIUUUVBcKKKKACiiigAooooAKKKKACiiigAoxRRQAv3vI1q7F41a3lO5ktm7Ik/nC9yT+NWqtn4VfwfCYryMeBxBN+ozC5+kdOVFTkq4p8iHHzXCGEc+u1lOwS5Xs8n8jnMcn8LGrir66s0lQpIiujdVdQwPzBGDSvP7O40ybKaWzPXQhDwk+sMmVH8Gmp1GTq8EqiqeV+IW/7a2W5jGftbRsNgecMpBJ9EdvlX3Yc0W0rmMSBZh1hlBikH8EgDH5gEVbJk4NclrXzLKFUsxCqoJJJAAA6kk7ADzrlf36QRtJKwRF6k+uwAA3LE7ADcnYVw4dy894RLeIUgBDR2jYy2Oj3Q6E9CIui9Wy2yjeCYwciNZ2MnEt+/FYee6yXY8h0aK3PnszjppU5Lta2qxoqIoVEAVVUABVAwAAOgA8K60VmNJJLCCiiigkKKKKACiiigAooooAKKKKACiiigAooooAKKKKACiiigAooooAKr+L8Bt7pdFxDHKp2w6g4/dPVT6giiigBG5S4HEvF7qLDtFapE1ukkksiws5cMyCRjpOFAB8N8Yya0kUUUAFFFFABRRRQAUUUUAFFFFABRRRQB/9k="/>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20493" name="AutoShape 28" descr="data:image/jpeg;base64,/9j/4AAQSkZJRgABAQAAAQABAAD/2wCEAAkGBhQSERUUExQVFRMVFxgXGBYXGBcbHRcaGBccHBcYGCAaHCYeGBojHRwYHy8gIycpLSwsFyAxNTAqNSYsLSoBCQoKDgwOGg8PGiwkHyUqKiwsLy8sLCkqLC0uKSk0LCovLCkpLCksKSkpLCwtLCwpLCwsLCktKTQpLCkpLCwsLP/AABEIAPMAzwMBIgACEQEDEQH/xAAcAAACAwEBAQEAAAAAAAAAAAAABgQFBwMIAgH/xABQEAACAQMCAwUFBQQDDAgHAQABAgMABBESIQUGMRMiQVFhBxQycYEjQlJikTNygqEIQ7EVJDRjc4OSorKzwcI1RFNU0eHw8SV0k5SjpNIW/8QAGgEAAgMBAQAAAAAAAAAAAAAAAAQBAgMFBv/EADERAAICAQMDAQYFBAMAAAAAAAABAgMREiExBEFRBRMiYXGxwYGRofDxI1LR4RQVM//aAAwDAQACEQMRAD8A3CiiigAooooAKKKKAClXjftN4fbI5NzFJIvSKJ1d2bOAgCnY523xjqaUfbHzaSwsImIGFe4ZTg6TnRDt+L4m9NI+9WWsihdOML026Dy+W/jStvUqEtKWWMV0Oa1PYaON+0i/umJ7VraPwigOCB+eTGtj8tI9KWZR2hLM8jserNLIxP1LVHMmDhzkqMjOAGGepztqHTfbfPjt3WQnfAI9Gz/wAP60hOyx75+yHYVwW2Bh5f55vLM/ZytIn/ZTs8i/wknXGfkceamts5R5si4hB2sYKkHRJG3xRuACVPgdiCGGxBHyHnQP8/0P/tTP7PecF4dcu0ufd5wqyEb9mynCS4/DgsGxvjB3xW/TXy1aZsx6ilY1RR6Aor8RwQCDkHcEeNftdIQCiiq/mDjcdnbS3EpwkSFj6n7qj1Y4UepFAFNz77QoOFxBpMvK4PZwr1fHUk/cUZGT+gNeeuY/a5xG8Y5naGM9I4CYx8iQdbfxE/KqLmfmWa/uHuJ2y7dB4Io+FFHgo/8AEnck1U0AWLcx3Jj7M3ExjyW0do+nJ6nGcZqVy5znd2Mge3mdN90J1I2/RlOx8d+u+xFUlFAHqj2be1KLiilCvZXSLl485DDONcZ6kdMg7jPiN6ea8UcM4nJbypNC7RyIdSsvUH/iPAg7EEg7V6r9mvPK8TsxJ3VnTCTIPBsbMB1CMNx8iN9NADZRRRQAUUUUAFFFFABRRRQAUUUUAeYeJcSNzcTzkk9rNIwz+EMVjHyCKo+lcK78SsuxubiHGOyuJlA2+HtCydPNWU/Wo0kgUZJwP/LNcO7PtH8zs1Y9mvkMnAOT/fOHTPHg3Uc/2ecf1SD7NifBw7HOdiVPgaVezKscKVYEiSJhgqw6gg/C38j/ADrZvZ5wJrWzAkBEkrtM6n7pcDCfMKqg+uakcw8lW14dbqUlxgSxnDY8A3VXHowPpimZRTWDGO25ignB6Bs+qkfqSMV838brGJCv2D9rHq/E6KpIH0OPU6h4U/z+yl1BPvBdQd1jiVZCM76S8ugNjzFXnMHA4VPCoBGvYLeIug9MdlI3ezuSSMnPU9c5qtVK1bk2WPTsPfKMDpYWqSDEi28KuCMYYRqGBHgQc1bUCiuqcsKxr+khxorBbWwP7R2lcA+EYAUH0JYn5rWy157/AKSCt77bE/D2BAGfESNq2+RWgDIqncE4NJdzpBCuXc4HkPNm8lAySfIVBr0F7JOTFtLczPg3Euzf4tQf2Xo2d29Rj7tUnPSsmlcNbwZv7UOQ14e0DRZMTxhGbfeVB3yfLUMMB6N5Ui16h49y017BJBcPGUcHTpiYGNgfs3DGQ5I8dhncbZrzZxrg0lrO8Ey6XQ4PkfJl81I3B8jVap6lhlrYaXlcEGnD2W84Nw+/jbP2UpWKUeGlmHe+anvD6jxpPoFamJ7hoqp5SvWmsLWVvikt4XPzaNSf51bUAFFFFABRRRQAUUUUAFFFfjHAoAxD2wcHMN+Jsdy6Qb/42IBWH1TQR+41LHL8Ae8tVKhh7xGcHxwcn9ACfpTUhivESe6tpbma9ZmVldQbdAsjxxW+pxusaFiF6lt8k4qy5E5E7B/eZZBK4LiHAwFQkjWwxntWXYg405IxnOOfbX/U1o6FUno0MZeNHOkOpaHGWUYJlcuixQ4yMhmY5B2OACdJIMm0u27R4pY+zkQI2AwdWR9WllYAeKspGBgr4ggn84tbSPH9kyrKjK6Fs6dSnIDYBOPofDY1Q8lcJngeZbu5a5uSsbFiSVRGaXSilu8ct2jYwAMjFWWnR8SXq1/At+IThp0haYwR9m00koZVOA6JGgZtl1M+5693A+Klzm+Y+5RTSSuvu13kzRBdZWOSWDWgxpDMCD0wC2egqfzdy3DdT2wuAzRN2kRVXZQW0iVNWkjUB2TjHm1dOcEWKyREjyqzWiLEoB1L7xGOzAOxyuVwdt6smsJLkpJPMm3sTeROLym5ltpJJ5E7GOeP3gL2seqSSOSNyoAYBkBB32OxIwaeKUeUeFym6uLuaIwh44oIY3K6wkZZmZwpKrqd9hknC74zTdTUc43E5YzsFYZ/SVsjqs5cbESoT6goyj+bfpW51j39JJh7pajHe7ZsHyHZ7j65X9KsVMP4Bexw3MUsqGSONw5QEDVpOQN/DOM+lehuXOYpCLZZIoFiuYw0BglLlO4ziOZWVWDFUfvDIyjDrXmmtj9kXBY0dbqTustpqBdtsPPMrOMnuqqRgeXfJ8aytSxlm1LerCHfmS9tYZg9/LPHbsiLEY5LhFWUO2vPYEEsVZCNWdo2x41X3XKttxJJY5XFwsL6ILxCC+lkDaGYd2RkJIORg7Zw2o05SwpIuGVXRvBgGB8tjsaouXeZoZp57aFAqW+NDKAEcZKyaABgBXBXbY5zS6n7uEuBnR72W9mY3zF7JprSaIGVGglcIJumk4Jw6k7EgHGCQTtkUocWsRDM8YcOEYgMMYI89if/AHr1FzLbo9pcLIAyGGTIbpshIP0IBz4EZryrbwF2VFGWYhQPMk4A/WtanKTy3tjj7mN0YwWEt/P2PYPI0ZXhtkD1FrAP/wAS1eVwsLQRRJGvwxoqD5KoA/srvTAsFFFFABRRRQAUUUUAFBoooAzS3tRw/wDveeGZ4oJWltZY4ZZRpYsQh7IMUkTW6d7AZd/MVI9nrZ4bbNnJdWc/vPI7MPoxI+lPl9epDG0kjBERSzMxwFA6k1m3LPEWhYiSNo7S7nkks3YjpMxcRSDrEzbyID1146jFL217NoZqs3SY31Q8Pu1XiN1ExAkdIJUGd3QIyNjz0sGzj8Qqv9qHFZ7eyD27FGMqKzr1VSGO2QRuwRd/xY8ao+A832/EQEvLMy3Eak6o4u0GnYFlx349yMgZG438l0thtxeNS4Q38VvVe6t7dCDIsnbuBv2caIw1N5anZVGeuT5Vy5iJmntLSPeRp47h/wAkNvIHZz5ZYKg8yaquBQtFcXENjZBGk7Jhq0okKhMa5ypJ1EkkRDLkAk6Qc09cs8rLaB3ZzNczYM07DBYgbKoGyRrvpQdPMnet4V7pi1luzXcvKKKKZFArD/6S8n+Ar4/bn/dCtwrFP6StmSlnLjZWmQn1YIyj/Vb9KAMJr0V7Oja3nDrXKRSvbKFIZVYxOCd9xlc7HPj9K861L4Xxea2kEkEjxuPvKcfQ+Y9DtVJw1I0rnoZ6T5givJIJkUxwrhsSRGSWUp5IhVAHYZGzkjO2Tg1Vcg8udhLI4kZlEYjX+95YVwWz/WnUxGkdBgaupPTMrP2zcSVhl45Bt3DEg1encAP6Gt64VxBZ4Ipl+GVFcempQcfTOPpSs4uCwxyE1PgWPanxhorCZIwWkkjYHH3Isqsrn07wX5uPI1n3sH5S95vzcOuYrXvDPQyt+zH8Pef0Kr51tl7ZpLG8cg1JIpRh5qwwRWccv28/BYZuzmMgiuINcQCFLjtyq6F1IHimEeg/Gy7r1ycWrsjFbmV8G3k26ikk8/z5GLBtPjm4i1fQYKn/AEhV1wDm6K6dowrxTINTQyhQ2knAddLMrpnbKscHY4NbQvrm8Rkn+JhKqcFmSaLyiiitTMKKKKACiudxcLGjO5CqoLMxOAABkknwAG9J9vzjeXR1WdkvuxGUnuZTEJPJkjCNJoPUEgZHlQA6Ut8S53jWY29vFJd3C/GkOnTF1x20jEJHuMYyW9KhXHALy62u7vREfigtFaPV+VpWYyFT4hQmaveHcOjgjWKFFjjXZUUYA/8AE+ZO58asolXISeKRXV5fWttxARRWzLJOsMLu4neFkIinZlUMFB14UYOD9G7mDgy3dtLA5wJFIDeKN1Rx6qwVh8qq+eE0RwXfT3O4SVjj+qbMU/8AqOW/gqfzJx8WsWoL2krt2cMS9ZpD8KjyHiW6AAmrpJFc5KHhnE0uYmtroILlV0XFu+Ovi4B+KNtnVhthh40pcLgigvmHD7RnnCNGUWVpFGtlIeeTUyQxqEyFBLtq3C4GaOXgcr3E6XMayXYkLTFYu1Zi26srOAkcRXAQeQ8CCKuuQ+KTWFxJEdXuKtCswddHu8twWEbgdAhIUNjb7QEdDXPgouxx3G5dQ8YXJf8ALrNw2/mFxJJKJreGa4mVcxxytLMofSO9HEEUJqAIAQFtI6aXb3KyKHRldGGQykEEeYI2IpV4RcCXiV4yHKxxW0BYdO0UzyOufNRImfItipcvLEYJaB5LV2OWNuUUMfNkZWjY7/Fp1etO6fAtq8jHRSoeH30PfjvDclesNxHCgkHkskSKY28iQw8x4i94LxlLqISx5AJKsjDDRupw8bj7rqQQR6eIwahrBKeSdSr7TeVzf8OmhUZlAEkXq6bhR+8NS/xU1UVBJ4gkjKkgggg4IOxBHUHyqVwvhEty+iGNnbrgeA8yTso9Sa2v21+y1CsnELfSjKC1whOA+476bbOSdx97r1zmTyhy2tlbLHgdoe9I34m8vkOg/wDM0l1nVLp4Z7vgb6Xpvbyx2XIp+z3kmW3uLgTona+5TNDgqxViVXUMdG72MjzNavyvw2OC1iSIsYtOtNRzpWTvhQfwjVtnO3iarLI6b6BvxxzxZ9T2cgH6RPUu1M9upgS3eQISIXDxrH2ZOUV2LakKA6DhGyEBGc4CFXU+03m8ZX0yMzqVM3FE/i/E+xQYXXI7BIo841uegz4KACzN91VY+FLFxaZnSInWtse2lfGO0uphnUR4aEOQPASoPu1dzL7qj3VwRLPp0qFGFBYgLBCDuNb6QWO7HBOAoC0av7tAWkOpydTsPvyyt4eQLsFHkNI6Cl+ov1LEPkvj+/ubdPDXPVLhFlULicEmBLAQtzDl4W9cYKN5o47pHqD1AqYucb4z446Z9K/a5kJuuSlHlHUnBTi4vhjrwDjCXVtFOnwyIGx4qejKfVWBU+oNWFI3s6lKT3tv93XHcoPITgiQDyHaRu38dPNezqmrIKa7o8pZBwk4vsFFFfjNgE9MVoUEvneT3u5t+GBsJKDcXONibeNgBHnw7STC7eCnz3ubrhjAl4JDG/4WJaJsAABk+4MADVHpI/N0K57PM3LXXEnG93KVh/LbwkpGBnpqIYnzIBpzrSK2KN7kbh192qZ0lHUlXQ9UcYJU42IwQQRsQwI61JqC8BW4WQZxIvZuPVctG30HaL66l8hU6rIqcry0WWN45BqSRWRh5qwIYfoTSzytybJBIJbqf3mSJOwt2wQIoQMZwf61xgM3koGcZproowBnftMt4/erUlJGaSOdWCSmIOkZjKhyu7ANISB6nbfZc9lhT7SyuI8x3sbAlmJLSW+UlTIOQCoLjyKtg9MMftYtC0tgwDnv3EeIyQx1xBgBgg/1Z8RSgLOSzaK67K4VYbhZmBdX7rNibIWRiAUZzn13NIzm43fB4+5qoNxzlG0cJ4RFbRLDAixxp0Vf5kk7knxJyTUuv2vynzI4veIJFjLASOrMq+LBNIcjzxqXPzqmspvd+KNF0jvY+2X/AC8OlJcerRGJv82x864834Sbh83il4sWfy3MbxsP10H6Cvzmk9nd8NuGz2cdw8TY8GuYmjjc+gbC/wCcqkiyHKiiisy4l+1ZybWCP7s15bI3qofWR+qCqqKdWzpYNpJVsEHDDqDjoR5Vae1Rf73tjnvC+ttI/ESxBH+iWP0pT5RYNDJIOktxcOPl2hVf5KK4XqsctPx9/wCDs+mywmidxZ9CrMM5gkSbbrpQ/agepiMg+tOUt2ioZGZRGF1FyQFC4zqJ6AY3zS0RVZbcvooRWeWWOL9lFI+pI8fDpUABtPQF9RXAwRXKhOOnEhu+iU5JxJU92byVZiCsEeTArZBdiMGdgd17pIRTuAzE4LALA5sbFuD5TWx//Zjq5ql5uI92GenbW2f/ALiOiE9dsfmvqa+zVdTS8MuqKDRS4wceBz6OMQY6TW06H/NvHIp+mWH8RrS6zHhx/wDjFj/krv8A2Y606vWenvPTx/H6s811v/vL8PogpY9pfETDwu6Zc62j7JcddUxEa4/0qjc9e1C14Z3ZC0k5GVhTGceBcnZAfqT4A1l7+1SbjN5aWggSGE3MLthi7ns21bkgLjAJxp8BvTwmbRwbhi21vFAvwxRpGPXSoBP1OT9amUUVuZEHjfFltoGmcFlQrsuM991QYycdWFTyKV+f21QwW4+K6ureL5Ksglkb5BYz+tNBNR3A/KKKKkBM9qyEWkUqtoMN1C2oY7ocmJj3gR0k8RSDe8SWSKRPe276Oh1OpUhlIPxDT4/dxWke05SeGyKPiaS2VR0yTdRYHpSe3Brj8MZ9O1b/AIxgfzrl9avfTTNYVqa3lgd+Bc2wGztHnmiieW3jkw7que6AxGojPezU1earU40zK+SFBTU4yfVAR4/Sq32YSk8KtR4orxn5xyuh6fu00aj5mukstGbFfntA/uUX3nv7cgekRaRz9FU/qKPaU2OGTvjJj7KQb43SeNtj4HavjT7zxf8AxfD4v1nuh/ywj9ZK+/ab/wBE3f8Akx/trR5Ac6KBRWRoI3tJlzNw+LHW4kl+XZW748fNx+lK3I4xYQr0ZQysPEOsjBwfXVmmTn7fiFh6RXh+WewAP9o/WlgN7nctkYtrlwwbwjnOxDeSyYBB/FnzrgepPVY4Lwn+Wf8AP6Ha6BaYKfxa+n+BgoqNdcPSQgsDqHRlZlI+RUg18IzxnDnWng5xqX0fGxH5gB6jxrjYTWx1ctPcmVR85rmzf0eE/pPHV5S3z3xFI7ZVdgpllhUfJZUZz8go6/LzrShN2xx5RS5pVyz4GQ9aK5W92kg1Rurr5qwYfqDXWsmscmieTnwSMNxe2z1S2umH1aFd/pmtJrJeWuJkcdU4zG0T2gbykCi5b+QC/Mela1XrehWOnijzPWPN0meQ/aTKW4te5JP98SDc52DYA+QAAHoKsfYzFq4zbbZx2rfpC+/61V+0Rs8Vvcf95l/2zTR7ArTVxQtj9nBI3y1FUH+0adXIo+D0XRRRWxmK8n2/GFHVbK2LfKW6bSPqIo2/06aKWOSnEknEJsDU97JFn8tukcSD+TH+KmeoQMKKKKkBP9qb4skAJGq6tRkHBH2wOf5UnCSX/vM/+lH/APxTh7WEB4d3saRcWxORnbtlB/kazyKC3bZYkJ8lhz/IJXK66LclhmtdLsW0sGh+yuT+85EyT2V1cLk9TqcSDOPH7SnEkDrsPE+Q8aQvZMwC3iKugLcKwUoUxqt4/ukDGSpPr1q89oF+0XDrjRntJF7CMDqXnIiXHqNWfpXQrf8ATXyKSWHg4eztS9q1ywOu8mluTnwV20xD5CNE/Wvr2lRhuGTqejGFT/FcRDb13q5i4SqW626kqqRrGpU4KhFAVlPgwwCPUUo888YKWfZXSsGE1trdUbs5US5jZ3VlysfdXJRyCu4GRhjd8ELk0eigUVkaCLz/AA6byxlx3SLiDP5nVJEH6RSVXXdokqNHIoZHGGU9CDX3z1w1r3iMdv3tENt2uoHT2Mskv2My798jsWUjwDHHU1Dt7qVARcxtEUIBkI+zbPQhh3Rn6eHQnSPPepQzbqjykjtdBbFQ0SINjdPbOtvOxdGOmCc/e2yIpfKQAbN98DzyDe0sc7TrLa9nDIhnaSHsVVlLNJ2yadIz69aueC8S94t45cYLqCR+Fujr9GBH0rn2QbgrccvD+f8AsfrmlN157ZJTuqKSSAqgkk9AAMn5AConKXBWuJpLy6hTs5FRbZJQGZIwM6tOCqFydX4tgOlR+MStM3uUIBlmQ62IysMR7ryP6kEhV8T6UxQcqxqir2t0SihQ/vM+rYAeDhfDppx6U303TycHLjP0FOrnqehcLn5krivL0E2XZezkA2mTCOv8X3h+Vsr5ilTivFGtFZZMSS4XsdOwuNZ0x4H3W1bMOg6jYjDLZXUkEqQzv2qSEiKYgBiwBYxShQFLaQxVwBnSwIBALJfDEN1LBIyL2Vis0EUmoN2xDiPtFxsECpsepJJ6VE6tOfacL9/rx/BjRKevTDv+8nWSE2VtDNkvJaypcSMOrksfeT/Ekkv0xWyKaza5thIjIwyrqVI8wwwf5Gmf2d8Qabhtsz5LrH2bE+LQsYmP1KE10PS7XOMovzn8zP1GtRlFrxj8jy5zx/0le/8AzVx/vnrYP6PXAdFtNdH4pn7JfRI92P1Zv9Ssb5vm13922Marmc4+crGvRvsfQDg1pjxWQn59tJmuzHk5MuBou4ZGICSCNMbkKGcnwC6gVUfNWz6dTDa0uk3SdJPyzRAZHiNcRXHz0N8qtahXdnJI2O0McQ8I9nc+rndF9EwT+IdK0aKC5yYklrcT2c4TXK0l8rxsxUiaYq6EMqkFG079CGHSnCqK85MhdhIjTRXCjCzpLIZAM50ntGYOhPVGBB8qhPx27s/8Mi7eAf8AWrZTlR5zQbsvmWjLD0FQtieRqoqLw3ikVxGJIJEljP3kYMPkcdD6HepVWIFv2jwluGXJX4o0Ew+cLrL/AMlL55ptiAfeIsHf4wevToa0N0BBBAIIIIO4IPUEeINY9xnhx4XIYpCRaNk28pOcDqYG8da76fxL03GK5/WwbipJZwTrcVshp9nd2st1xF0bUha2AO/hAQeoo594uEv+FQMupHue0b0K4jhJ9BJJn5qK6cowjh9pLc3riE3EiyMH/ql0qkUbY6vgZIHQkjwJqt44icRvdNtKr9rw6QwSqQQs0F2joQfu94Lq+QpmvMa0n8CVu8mj1G4nYieGWFvhljeM/J1Kn+2onLHHlvLaOcDSWBDp4xyKcSIfkwP0wfGrStuSpSez28c2nYTftrN2tZD+LsgNDjxw0ZRt/M1c8a41FaxGWU4UYAAGWdicKiKN2djsFHWk7jPHo+F37zSByl5b50opYtPa4AUADbVE43JAHZZNcuCzx3kwupZ4Z7hQRHHE4ZLZW6qgzkyEbNIwBPQBRtS85aBiuOtn4nCJ7if32ZuxudOmGJTlYo8k6JsEdszZOrfC/dIIzVmnMKKQlwOwc7d8/Zv+5JgI2fwnS3moqxqg5t48kMfZB4lnnBVO1ZFRR96WTWcdmgyd/iICgEmuZbUr3vyPaVCOx14baRXV8OyWLsLTTI7xhftLhtapGSox9kMyEZJ1PH0xuoTcQa3u7yzhXtbg3TtDH0AWZVlLOfuxoWbJ+QHnTZZcyR29tFZ8Lja5ZFCLKVcQLjrJJLgK++WxHnUdhjw7cC5eFuXkdzNczHVNOwAaQ+AA+5GNgqDYACtrKK1Uq3v3MqJTU9a2P3lzgAtYzlu0mkOuaUjBkf08kUd1V8B6k1ZzTKilmIVVBJYkAADqSTsAPOqrjfNUFsQjFnmb4YIhrkb10/dX8zED1pdu7Sa9YNd4WEEFbRDlcjoZ2/rSPwgBR69awsthUsyG4QlN4ifHErn+6hUYI4ejahkEG6YdGx1WEeGd2O/TFWsECooVFCqowFAwAB0AA6V9gV+1w775XPfjsjqVUqtfHyFWXsymxHdQHrDdSFR+ScCZf5u4+lVtceCXLwcViCbpdo6SrjJBgRnjkB8PiKHw7y+OKc9Ls03afKFPUYaqtXhnnzmb/Dbn/Ly/7xq0v2Je0ZIM2Vy6JESzxSMcBXJGYyegU7sCcYOR4jGU8RP20n77/wC0aj16dPB55rJ7VDZGR0O4Pn6iivJ3K3tCveHkdhKTH4wv3oz/AAk935qQfWtg5V9u0VyRHLazrLuT2CmYYAyW0jDgD0DY860UijiajX7VXwTme2uwfd5kkI+JQcOv7yNh1+oFWgqxBmvPPDVa4KcNi7PiQUSyTxSGFUUt3RNp7srvg4VhnAJJx1ubTn2RI1F3Y3iTYAbsYhNGzY3KNGxwCfA4x69a58mIXhe6bOu8lec56hCdMC/JYgmPmav6Ql1DUngej0ycVko15n4gPtns0NuT+xR2N0iZ2Yj9m7Y3MakEdMk1X8c5vMvZzLw+4aC1Zp5GuFSE92J1+ySQ5dl1684A7mxzirzjs86RF7aNZZFIPZMcdoviqtnCt4gkEHGMb5CBxrjFzeSCOe2nS1TSxhjhuWa5k6iNmaJAEU7nOAfM9RH/ACJ6W+fqS6IJ4OfMt7ccVlgeIlEeQC0tnG0iqD2l3NgjQApyDvgYA3bJYuX+Hw8Ov443lGm3s5ZZ5m2DS3VwmAB4ZEZ0ruSAOpNQOW5r1bq5XsIkuiIx2zvrjtoGUMkKIuGkkLay26qSgOcAU0cP5cjjlM7kzXTfFcSBdfTACAALEoGwVANuua1pjJx1T5f6fAVusjF6Y8L95IHBr3s+LuY4ZIbW+R2GvbtLiIBmlEZ3i1xltmwW0ZIGKfKS+cEZYFuIwTJaSJchR1ZY8iVPrE0g/SpVxzuJiE4eguWYZMxLCCIY++6g633H2a7+ZXFMalFbmUMz4P32j2re6e8RjM1k63Keoj/ar8jGX/QVxvuH2VzEJ5o4HjKBxLIqZCEZB1ndRgjxFROKcN4nJG2jiEYkII7P3WMREEYKktrkA9cn5VlXEve4VjsrpiBbqAiD4GXJKyA/1nXAJ+HGMAg5zVsZcF50SWGyfxvmt45McMluY486VDyNIsjMQEEccwYxrnxJyfIeL1yzy/bxkSzjtr2WRozPLhzJJGG1mHGRHGCjgbKcJ8qzjlgqeI2YO/26nA36K2k/INg59D5UyW/NduCluZhDo/uha62B+yMkgMEw8NAC6Sx6Hrgb1hYsvCGanhbmpRyhgGU5BAII3yCMgis4565t7SYQwXQijgkjFyySqjv2sip2ceDqbQutnIzp2zuNuHEeZIbiG3xclOxkjt7m1hmZVlRmEZaIqQZEBwwKndSQcGn5uXbYxLCbeExJsqGNCq/IEbfOq105y2F/U6cJIoOG8HigB7JApbdm3LOfNmOWY/M1MqNxXk+0jjOlp7YN3QtvLINRPRUjyyljvgKvn0AJpKuPYu5JktbwiQHdZRhkbGSpkiJBYZwcCuY/SJybcp/p/sdj6tWkkoYH+vxmAGTsB1PlWb3PCuYLUYBaZB4p2cxP+kO0/lSVzFzBfSns7p5Bj+rZezH1UAZ+orFekWZ3ksfiMf8AaVte6nk1DmD2l2tvlUbt5B91D3QfzP0/TNJHKnP068WS7kOo4ddA6BCjYRQTsAcHr1Hjk0kUyez3gD3l/FDGQCQ5LHooWNjk/XA+orr9P0ddG8efJzb+qndzx4KTiaETSAggh3BB8DqOQajVqntr9ncsF1JeQxs1tMdblV/ZOfj1Y6KT3gx2yxHzy1IyxAAyTsANyfQDxpsVPmtK9gIX+6jZO4t5NPqdSZ/1dR+lJ3COT7u53hgdl6ayNK7HB7zYGxz+lfcvDp7GUMJDHNHLIgMbEFTGFywYdQdZH8LZozgMZ2R6k4zyrbXRDSxAyLusqkpKp/LIhDj5ZxVRc8B4jErLbXqzKVIVLxMsuRjImiwzEfnVqxax9snFIyM3AlA+7JHGc/Mqob+dPnCf6QcBUe820qN4mIq6k+OzFSvyyfnVtcWS6prsWXCuD3PCoI2nl7W3HcmRNbLappUJLGXzIyBg2vwAcFVUIacEkDAEEEEZBByCD0II6j1pQh9tcE7dnaWl3cSnoumNR82OttK+pGKj8F5f4jEXkSS2t1YkrYhZJIUz4atWYz59mNOcnHhWFtKlvE0r6j2e0x0urpY1LuwVR1J9dgPMknAAG5JwKV4ObZ3maGKCOSQ63H26ARRAqqdtoDlXJPw4z8XguT83HB+IXMweWWG2RF0qsWZmy2dciM6qI5NPdDaWKgtjGTm7tODrbQrHaJFGFxsVOGwMd4qQdXjqOr5HNVro/uC3q1xA/eE8NaPW8rh5pSGkZV0qNK6VRASSEUeZJJJJ64FhVBc8xyBighIKnEko1TRRnGcHsh2jNjBIKoBkZYZGfn3hGhM54k3ZLuZIzbCNfQ5jc5z90knO1NLC2RznlvLOfO94WiFnCSbi6IQBTukWR20rfhQJqGfEsAKtk4hbQSRWgZI3ZT2UI27iDwA2GwPXrg4zg1lUPO80E1y8AjlM7gi4nQrIVVQqjQhC6RjKju9dx4UvXU7u7TSSMZiwczE6WDL8LKR8GnbAGwpeyLm9+DoUyVUduWeiKXueeWReWrAACeMF4X8mA3XP4WxpI+R8BUPhXHZZ+De9MQJvd5XJXujVHrx03GdAzjHU4x4U/MvGTH3YdaNJaR/s9byF7iQaTt3maOKK4cfM4xmloxedhyUlp3P3hXAZCtrLYJEsJgLrNK5LrNMoV5pFC/auqZRVyFBZug2py4JwVLW3SBMlEBBLblySSzN5liST86ouReJxFri2hdZIIHV4XU5Ajn1OIj5Mja1wcHGNhg02V0I4e5xrHJPS+xya0Q6coh0HK5VTpPmu3dPqK433ERGQiqZJWGVjBwSB1Zj0RB4sfkATgGPf8WwWSIrrT9pI3wQA9NeCNTnIxGDk5GSoIJj29goRnlyIzguZPjmPQGbA2XwWEADfBG+gWM8HK1tmlbtC+2CGnHdGn7yW2f2ce3emPebGx2UpbWdxCBGkbJhk1xqpHeQY7yjxXvDfzb1quvmaU6Sndxq7N9lAG4kufQYysPjjLdCY/m24cZNRBYRyYMk2cS3HkFI3ihA6YwcHu4zrYJL0GudzapIumRFdfwuoYfowIr6hhVFCqAqqAFUAAAAYAAHQAV9E43PQUFRS4l7KuHTEk24jY+MTMn6KDo/1aq/Z1ysLTize46prUI6XEzqpEbAZEMbggO2rQW0rtgA+NNNtC/EsiJ2isskNMuz3HgVgP3IuoMvVui7d6nTh/D44I1iiRY40GFVRgAelVYzWpcskYrlDaInwIq+PdUD+yutBqpqZTyVAUtSp3Kz3Kk/K4kFZJz9bkXUj5GGuLhfUFWQnP0da1zgt2kaXhdlSOK+vFJYgBR27Ebnp1pU//wARNxMuSDBAbuedJmBzJHKsa9xDht+zUgtpG+2c4oxklSUXlmVxRFmCqCzMcBVBJJ8gBuTWjcrexuWUCS9bsI+vZgjtCPHUfhjGPmfMCtJ4DynZ8NTVGoDbBpn70jZ2ABxnc9EQDPkTUbjd4ZO6+AuCyxNgq2ncmXvASFRv2eQi7a23XFo1kT6iU9o7IuuB8Et7aIJbRqkZAOV317bMW3L7eJJqwpM4ZDK+pIgYmBA1odCqcbtIoHZuTsQukFs5IjXSS4woQoBYsQACxABYgbkgAAZ67DFXawJzWHyRb3iyRMEIkZ2GQscbuceZ0jCjIxliBUPiHELgRMyRpEe6q9qwZtTsETKRnSBqYff+lXNZ/wA9c8pp7C2bVIroxlGCqGOQOAM5EjZUA+A36naoYRWXsT+NT21jAqXDvcNjKwlgO0JOWd0XC4ZiWLSatycZO1ZnxW/NxKJGSJNIwiRIqqg8AMDLH8x+mBtXGaZnYu7M7scszHJY+ZP/AKx4VO4By9Ney9nAucY1u2QkYPi58/JRuflkijYzGOCvjRmZURWd2OFRRlmPkAOv/Dxp/wCROVYFZZLlla6+JLdwV7I+eiQAyOPxY0j7v4i08I9mkVsA0M0q3GnS83cYPvnBR1ZVTPgpB82J3qZd2E+nTPBFdR/kAB+ZimJXPykJ8hQmiJ6nwL0Jjto7yxnYRRMs8sDscBoZVZpFXPV4mZ8jrgqag8h8Oh1pdXEp99kijAjkUxCNdAVRCrgF+5gaxnqfM5u5uF2847JXKkEEW86awCPHsrgagPWMqPWpd/cvHG3vMMc0IBLFNOAB1LRTHH6Ox9KiMEm2RO1yiovsXCxgZwAMnJwMZPmfM1UNfPc5WAlYRkNOuMtjqlvnYnwMp7o6LqOStNDbpcMY0le2i8LaQuGm3By0UrBkhwMdmhGoMdWB3SxJNLGAGiVlGwMJxgDp3HxgY8FZvlWhhjB8cN4UFC6lChd0iByIydyzH+slJJJc53Jx4s33PZSM2rUuQ3dyNol37yruHlPTU2wycDAIfrbcVidtCuO069mwKv8APQwDY9cYqVQQVlvwwkkOMRKxKpq1GU/9rMT8RJ3C5PQE5OAlpX5UTinFY7eMyStpUYA2yWY/CiAbs5OwUbmgjk73V0kaM8jBEUZZmOAoHiTVfY8Fk4gQ9wrRWOxSA7Pc75DTjqkPlF1bq2B3ak8G5ckuJEubwaQh1Q2uQRGfuyTeDzjwHwp4ZbvU31VsYhXjdnzHGFACgAAYAAwAB0A8hX1RRVTYCaW7znAOSlmguGBw0hOmBD45kAPaMPwxhjnYletdOcOVWvo1QXDxBTkppR45MEECZGAMi7fDqA887YpJHvLUATWomiUYElnkkAdMwPhht4Iz1KKSbS2IvCOSoonaWUmeZ5XnLOO4kkhy7RR5Koc+Jy23WrLiPGFiZY/jmkyUjBwSB1ZidlQZGTv5AMdq+eFcxW9ySsUgZ1+KM5WRf3kYB1+oqdNArjDKrDyYAj9DV0LN7+8KV/NISHkOGydK/CdI+IxrnMaY+JmKsR8TRrtUrh/BWl3ZisWcr1DMB8JUfcGMYOBj7iqftGtouBRK2rvkDojOzICDkEBicY8B0HUAHerGruXgu7NsI5wQKihUAVR0A6D/ANda4cS4nHbxmSZwiDxPifAADdmPgBkmqXmrniKz7g+1uCMiIHGkHo0h30DyG5PgMbjK+L8ZmupO0mfU33QNlQHwRfAeu5PiTWbZEa3LcveaOf5brMcWYYDsRnvyD85Hwr+UH5k9KVa/Cf5kAAbkk9AANyT5CnLlbk2QP2l3ZTSAYKQ67ZUO2dUuqbUf3NOPPV0FeRhYicOTvZ/LfYkfMVr+P70vpED4f4w7eQbw1C8kTh9ukVtbu2TpRI45XAPi8rIrMB4ljlm8M9R8/wB27s/DZxqPDXdAfyjhf+2j36+P3bNP4p5P+WOq4ZGuPkqY4DIxkkivpZ9ysgjlg7MH7kIZ00IPIkliO8W2xMgur9CNEMsyk9LlrVGUekkUhJ/ijYn8VSv78PW4gX9y2b+152/sr890uD8V5N/BHbL/AGwsf51bDKa4ruXk9skqaZUVgdyrAMAfrtn1quk5fI/YSvH+R/to/wBGOsD0V1HpUM8IJ+K4u2/z7J/utFcjyxAfiEsn+UnuJP5PIRQosHZF9j9vmljA95tlkRSGDxFXwRuG7OXS6kfk1n1qVw3ikVxH2kLh0yRkZ2I6qwOCrDxBANRV5XtB/wBVt/rDGf7Vqwht1QYRVUeSgAfoKssmMmuxzvbCOZdMsaSKDkB1DYPmM9D6ipFflVXFeNFHWCBO2u5BlYgcBV6drMw/ZxDz6noMmpISb2R04zxxLcLkM8sh0xQpu8rfhUeQ6ljso3Nd+XuUHMq3d8Ve5H7OJSTHag+Ef45CMapDvtgYHWZyzykLdmnmbtryQYeYjGkf9lCP6uIHw6nqST0Yqo3kZhDSFFFFQaBRRRQAUUUUAVnGeWra7GLiFJCPhYjvL+44w6H1UiqKfk64h3tLtio6Q3YMy/ISAiZR8y/ypwooIaT5EKbjU1v/AIZaSxqOs0ObiL5kookQfvJ9an8O4pFcLrhlSVfNGDY+eOh9DTdiqLjHJNpcv2jxaJvCaImKUfxxkMfkcirajJ1LsKvMHIVtdFnwYpm/rUPUgYGtT3X223GduopE4j7N72M4RUnUnGpGCY/eWQjA+RatQk5ZvoP2Fylyg/q7pdL49Johuf3oz86iScydj/hkE1r+dwHi/wDqxakUfv6PlRsyvvxIHKXIkdpiSQiW5x8eO7HnqIgenqx7x9BtTRXO3uFkUOjK6HoykMp+RGxrpVjJtvkKKKKCAooooAKKKKACiiqVJpb9zFaN2cCkrNdjB3B70Vt4NJ4GTdU8NR6GSYxcuD6vOJyzSm1sgrTD9rKwzFbA9NePjlP3Yh82wKZeXeWYrNGCZeSQ6pZnwZJW/E59OgUbAbAVK4PwaK1iWKFAiL4dSSerMTuzHqWO5qbVG8jUYqIUUUVBcKKKKACiiigAooooAKKKKACiiigAoxRRQAv3vI1q7F41a3lO5ktm7Ik/nC9yT+NWqtn4VfwfCYryMeBxBN+ozC5+kdOVFTkq4p8iHHzXCGEc+u1lOwS5Xs8n8jnMcn8LGrir66s0lQpIiujdVdQwPzBGDSvP7O40ybKaWzPXQhDwk+sMmVH8Gmp1GTq8EqiqeV+IW/7a2W5jGftbRsNgecMpBJ9EdvlX3Yc0W0rmMSBZh1hlBikH8EgDH5gEVbJk4NclrXzLKFUsxCqoJJJAAA6kk7ADzrlf36QRtJKwRF6k+uwAA3LE7ADcnYVw4dy894RLeIUgBDR2jYy2Oj3Q6E9CIui9Wy2yjeCYwciNZ2MnEt+/FYee6yXY8h0aK3PnszjppU5Lta2qxoqIoVEAVVUABVAwAAOgA8K60VmNJJLCCiiigkKKKKACiiigAooooAKKKKACiiigAooooAKKKKACiiigAooooAKr+L8Bt7pdFxDHKp2w6g4/dPVT6giiigBG5S4HEvF7qLDtFapE1ukkksiws5cMyCRjpOFAB8N8Yya0kUUUAFFFFABRRRQAUUUUAFFFFABRRRQB/9k="/>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pic>
        <p:nvPicPr>
          <p:cNvPr id="20494" name="Picture 30" descr="https://encrypted-tbn0.gstatic.com/images?q=tbn:ANd9GcRedOK9XlFxNwQeSTGZHPMgxkue9G2pgZT8PdEueVE4s_u1mtBo"/>
          <p:cNvPicPr>
            <a:picLocks noChangeAspect="1" noChangeArrowheads="1"/>
          </p:cNvPicPr>
          <p:nvPr/>
        </p:nvPicPr>
        <p:blipFill>
          <a:blip r:embed="rId4" cstate="print"/>
          <a:srcRect/>
          <a:stretch>
            <a:fillRect/>
          </a:stretch>
        </p:blipFill>
        <p:spPr bwMode="auto">
          <a:xfrm>
            <a:off x="250825" y="1925638"/>
            <a:ext cx="1584325" cy="1860550"/>
          </a:xfrm>
          <a:prstGeom prst="rect">
            <a:avLst/>
          </a:prstGeom>
          <a:noFill/>
          <a:ln w="9525">
            <a:noFill/>
            <a:miter lim="800000"/>
            <a:headEnd/>
            <a:tailEnd/>
          </a:ln>
        </p:spPr>
      </p:pic>
      <p:sp>
        <p:nvSpPr>
          <p:cNvPr id="32" name="Right Arrow 31"/>
          <p:cNvSpPr/>
          <p:nvPr/>
        </p:nvSpPr>
        <p:spPr>
          <a:xfrm>
            <a:off x="2987799" y="2873375"/>
            <a:ext cx="2736850" cy="287338"/>
          </a:xfrm>
          <a:prstGeom prst="rightArrow">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Right Arrow 32"/>
          <p:cNvSpPr/>
          <p:nvPr/>
        </p:nvSpPr>
        <p:spPr>
          <a:xfrm rot="8788291">
            <a:off x="4739954" y="4607653"/>
            <a:ext cx="2405705" cy="268288"/>
          </a:xfrm>
          <a:prstGeom prst="rightArrow">
            <a:avLst>
              <a:gd name="adj1" fmla="val 50000"/>
              <a:gd name="adj2" fmla="val 52013"/>
            </a:avLst>
          </a:prstGeom>
          <a:solidFill>
            <a:schemeClr val="accent6">
              <a:lumMod val="75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501" name="TextBox 39"/>
          <p:cNvSpPr txBox="1">
            <a:spLocks noChangeArrowheads="1"/>
          </p:cNvSpPr>
          <p:nvPr/>
        </p:nvSpPr>
        <p:spPr bwMode="auto">
          <a:xfrm>
            <a:off x="6195632" y="5051396"/>
            <a:ext cx="3748142" cy="1323439"/>
          </a:xfrm>
          <a:prstGeom prst="rect">
            <a:avLst/>
          </a:prstGeom>
          <a:noFill/>
          <a:ln w="9525">
            <a:noFill/>
            <a:miter lim="800000"/>
            <a:headEnd/>
            <a:tailEnd/>
          </a:ln>
        </p:spPr>
        <p:txBody>
          <a:bodyPr wrap="none">
            <a:spAutoFit/>
          </a:bodyPr>
          <a:lstStyle/>
          <a:p>
            <a:r>
              <a:rPr lang="en-US" altLang="zh-CN" sz="2000" b="1" dirty="0">
                <a:solidFill>
                  <a:srgbClr val="FF0000"/>
                </a:solidFill>
              </a:rPr>
              <a:t>1. Operational semantics</a:t>
            </a:r>
          </a:p>
          <a:p>
            <a:r>
              <a:rPr lang="en-US" altLang="zh-CN" sz="2000" b="1" dirty="0">
                <a:solidFill>
                  <a:srgbClr val="FF0000"/>
                </a:solidFill>
              </a:rPr>
              <a:t>Covers all features of UML</a:t>
            </a:r>
          </a:p>
          <a:p>
            <a:r>
              <a:rPr lang="en-US" altLang="zh-CN" sz="2000" b="1" dirty="0">
                <a:solidFill>
                  <a:srgbClr val="FF0000"/>
                </a:solidFill>
              </a:rPr>
              <a:t>State machines, communications</a:t>
            </a:r>
          </a:p>
          <a:p>
            <a:r>
              <a:rPr lang="en-US" altLang="zh-CN" sz="2000" b="1" dirty="0">
                <a:solidFill>
                  <a:srgbClr val="FF0000"/>
                </a:solidFill>
              </a:rPr>
              <a:t>and event pool mechanisms</a:t>
            </a:r>
            <a:endParaRPr lang="zh-CN" altLang="en-US" sz="2000" b="1" dirty="0">
              <a:solidFill>
                <a:srgbClr val="FF0000"/>
              </a:solidFill>
            </a:endParaRPr>
          </a:p>
        </p:txBody>
      </p:sp>
      <p:pic>
        <p:nvPicPr>
          <p:cNvPr id="20502" name="Picture 2"/>
          <p:cNvPicPr>
            <a:picLocks noChangeAspect="1" noChangeArrowheads="1"/>
          </p:cNvPicPr>
          <p:nvPr/>
        </p:nvPicPr>
        <p:blipFill>
          <a:blip r:embed="rId5" cstate="print"/>
          <a:srcRect/>
          <a:stretch>
            <a:fillRect/>
          </a:stretch>
        </p:blipFill>
        <p:spPr bwMode="auto">
          <a:xfrm>
            <a:off x="3779961" y="2152650"/>
            <a:ext cx="1081088" cy="703263"/>
          </a:xfrm>
          <a:prstGeom prst="rect">
            <a:avLst/>
          </a:prstGeom>
          <a:noFill/>
          <a:ln w="9525">
            <a:noFill/>
            <a:miter lim="800000"/>
            <a:headEnd/>
            <a:tailEnd/>
          </a:ln>
        </p:spPr>
      </p:pic>
      <p:grpSp>
        <p:nvGrpSpPr>
          <p:cNvPr id="2" name="Group 1"/>
          <p:cNvGrpSpPr/>
          <p:nvPr/>
        </p:nvGrpSpPr>
        <p:grpSpPr>
          <a:xfrm>
            <a:off x="2699767" y="5381228"/>
            <a:ext cx="2376264" cy="1873250"/>
            <a:chOff x="2123703" y="5132189"/>
            <a:chExt cx="2376264" cy="1873250"/>
          </a:xfrm>
        </p:grpSpPr>
        <p:sp>
          <p:nvSpPr>
            <p:cNvPr id="24" name="Rounded Rectangle 23"/>
            <p:cNvSpPr/>
            <p:nvPr/>
          </p:nvSpPr>
          <p:spPr>
            <a:xfrm>
              <a:off x="2123703" y="5132189"/>
              <a:ext cx="2304256" cy="1873250"/>
            </a:xfrm>
            <a:prstGeom prst="roundRect">
              <a:avLst/>
            </a:prstGeom>
            <a:solidFill>
              <a:schemeClr val="tx2">
                <a:lumMod val="40000"/>
                <a:lumOff val="60000"/>
                <a:alpha val="43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smtClean="0">
                  <a:solidFill>
                    <a:schemeClr val="tx1"/>
                  </a:solidFill>
                </a:rPr>
                <a:t/>
              </a:r>
              <a:br>
                <a:rPr lang="en-US" altLang="zh-CN" dirty="0" smtClean="0">
                  <a:solidFill>
                    <a:schemeClr val="tx1"/>
                  </a:solidFill>
                </a:rPr>
              </a:br>
              <a:r>
                <a:rPr lang="en-US" altLang="zh-CN" dirty="0" smtClean="0">
                  <a:solidFill>
                    <a:schemeClr val="tx1"/>
                  </a:solidFill>
                </a:rPr>
                <a:t/>
              </a:r>
              <a:br>
                <a:rPr lang="en-US" altLang="zh-CN" dirty="0" smtClean="0">
                  <a:solidFill>
                    <a:schemeClr val="tx1"/>
                  </a:solidFill>
                </a:rPr>
              </a:br>
              <a:r>
                <a:rPr lang="en-US" altLang="zh-CN" sz="2000" b="1" dirty="0" smtClean="0">
                  <a:solidFill>
                    <a:srgbClr val="FF0000"/>
                  </a:solidFill>
                </a:rPr>
                <a:t>USM</a:t>
              </a:r>
              <a:r>
                <a:rPr lang="en-US" altLang="zh-CN" sz="2000" b="1" baseline="30000" dirty="0" smtClean="0">
                  <a:solidFill>
                    <a:srgbClr val="FF0000"/>
                  </a:solidFill>
                </a:rPr>
                <a:t>2</a:t>
              </a:r>
              <a:r>
                <a:rPr lang="en-US" altLang="zh-CN" sz="2000" b="1" dirty="0" smtClean="0">
                  <a:solidFill>
                    <a:srgbClr val="FF0000"/>
                  </a:solidFill>
                </a:rPr>
                <a:t>C</a:t>
              </a:r>
              <a:endParaRPr lang="zh-CN" altLang="en-US" sz="2000" b="1" dirty="0">
                <a:solidFill>
                  <a:srgbClr val="FF0000"/>
                </a:solidFill>
              </a:endParaRPr>
            </a:p>
          </p:txBody>
        </p:sp>
        <p:sp>
          <p:nvSpPr>
            <p:cNvPr id="20503" name="TextBox 27"/>
            <p:cNvSpPr txBox="1">
              <a:spLocks noChangeArrowheads="1"/>
            </p:cNvSpPr>
            <p:nvPr/>
          </p:nvSpPr>
          <p:spPr bwMode="auto">
            <a:xfrm>
              <a:off x="2123703" y="5205383"/>
              <a:ext cx="2376264" cy="1184940"/>
            </a:xfrm>
            <a:prstGeom prst="rect">
              <a:avLst/>
            </a:prstGeom>
            <a:noFill/>
            <a:ln w="9525">
              <a:noFill/>
              <a:miter lim="800000"/>
              <a:headEnd/>
              <a:tailEnd/>
            </a:ln>
          </p:spPr>
          <p:txBody>
            <a:bodyPr wrap="square">
              <a:spAutoFit/>
            </a:bodyPr>
            <a:lstStyle/>
            <a:p>
              <a:r>
                <a:rPr lang="en-US" altLang="zh-CN" sz="2000" b="1" dirty="0">
                  <a:solidFill>
                    <a:srgbClr val="FF0000"/>
                  </a:solidFill>
                </a:rPr>
                <a:t>2. A self contained </a:t>
              </a:r>
              <a:br>
                <a:rPr lang="en-US" altLang="zh-CN" sz="2000" b="1" dirty="0">
                  <a:solidFill>
                    <a:srgbClr val="FF0000"/>
                  </a:solidFill>
                </a:rPr>
              </a:br>
              <a:r>
                <a:rPr lang="en-US" altLang="zh-CN" sz="2000" b="1" dirty="0">
                  <a:solidFill>
                    <a:srgbClr val="FF0000"/>
                  </a:solidFill>
                </a:rPr>
                <a:t>UML state </a:t>
              </a:r>
              <a:r>
                <a:rPr lang="en-US" altLang="zh-CN" sz="2000" b="1" dirty="0" smtClean="0">
                  <a:solidFill>
                    <a:srgbClr val="FF0000"/>
                  </a:solidFill>
                </a:rPr>
                <a:t>machine</a:t>
              </a:r>
              <a:r>
                <a:rPr lang="en-US" altLang="zh-CN" sz="2000" b="1" dirty="0">
                  <a:solidFill>
                    <a:srgbClr val="FF0000"/>
                  </a:solidFill>
                </a:rPr>
                <a:t/>
              </a:r>
              <a:br>
                <a:rPr lang="en-US" altLang="zh-CN" sz="2000" b="1" dirty="0">
                  <a:solidFill>
                    <a:srgbClr val="FF0000"/>
                  </a:solidFill>
                </a:rPr>
              </a:br>
              <a:r>
                <a:rPr lang="en-US" altLang="zh-CN" sz="2000" b="1" dirty="0">
                  <a:solidFill>
                    <a:srgbClr val="FF0000"/>
                  </a:solidFill>
                </a:rPr>
                <a:t> model  checker</a:t>
              </a:r>
            </a:p>
            <a:p>
              <a:endParaRPr lang="zh-CN" altLang="en-US" sz="1100" dirty="0">
                <a:solidFill>
                  <a:srgbClr val="FF0000"/>
                </a:solidFill>
              </a:endParaRPr>
            </a:p>
          </p:txBody>
        </p:sp>
      </p:grpSp>
    </p:spTree>
    <p:extLst>
      <p:ext uri="{BB962C8B-B14F-4D97-AF65-F5344CB8AC3E}">
        <p14:creationId xmlns:p14="http://schemas.microsoft.com/office/powerpoint/2010/main" xmlns="" val="1062753612"/>
      </p:ext>
    </p:extLst>
  </p:cSld>
  <p:clrMapOvr>
    <a:masterClrMapping/>
  </p:clrMapOvr>
  <p:transition advTm="2039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6050" y="296863"/>
            <a:ext cx="7739063" cy="1266825"/>
          </a:xfrm>
        </p:spPr>
        <p:txBody>
          <a:bodyPr/>
          <a:lstStyle/>
          <a:p>
            <a:pPr eaLnBrk="1" hangingPunct="1"/>
            <a:r>
              <a:rPr lang="en-US" altLang="zh-CN" smtClean="0">
                <a:ea typeface="ＭＳ Ｐゴシック" charset="-128"/>
              </a:rPr>
              <a:t>Preliminary</a:t>
            </a:r>
          </a:p>
        </p:txBody>
      </p:sp>
      <p:sp>
        <p:nvSpPr>
          <p:cNvPr id="21507" name="Footer Placeholder 5"/>
          <p:cNvSpPr>
            <a:spLocks noGrp="1"/>
          </p:cNvSpPr>
          <p:nvPr>
            <p:ph type="ftr" sz="quarter" idx="11"/>
          </p:nvPr>
        </p:nvSpPr>
        <p:spPr bwMode="auto">
          <a:xfrm>
            <a:off x="676275" y="7064375"/>
            <a:ext cx="6019800" cy="403225"/>
          </a:xfrm>
          <a:noFill/>
          <a:ln>
            <a:miter lim="800000"/>
            <a:headEnd/>
            <a:tailEnd/>
          </a:ln>
        </p:spPr>
        <p:txBody>
          <a:bodyPr/>
          <a:lstStyle/>
          <a:p>
            <a:pPr defTabSz="1012825"/>
            <a:endParaRPr lang="en-GB" altLang="zh-CN" smtClean="0"/>
          </a:p>
          <a:p>
            <a:pPr defTabSz="1012825"/>
            <a:endParaRPr lang="en-GB" altLang="zh-CN" smtClean="0"/>
          </a:p>
        </p:txBody>
      </p:sp>
      <p:sp>
        <p:nvSpPr>
          <p:cNvPr id="21508" name="Slide Number Placeholder 4"/>
          <p:cNvSpPr>
            <a:spLocks noGrp="1"/>
          </p:cNvSpPr>
          <p:nvPr>
            <p:ph type="sldNum" sz="quarter" idx="12"/>
          </p:nvPr>
        </p:nvSpPr>
        <p:spPr bwMode="auto">
          <a:noFill/>
          <a:ln>
            <a:miter lim="800000"/>
            <a:headEnd/>
            <a:tailEnd/>
          </a:ln>
        </p:spPr>
        <p:txBody>
          <a:bodyPr/>
          <a:lstStyle/>
          <a:p>
            <a:pPr defTabSz="1012825">
              <a:lnSpc>
                <a:spcPct val="80000"/>
              </a:lnSpc>
            </a:pPr>
            <a:r>
              <a:rPr lang="en-US" altLang="zh-CN" sz="1200" dirty="0" smtClean="0">
                <a:solidFill>
                  <a:schemeClr val="tx1"/>
                </a:solidFill>
              </a:rPr>
              <a:t>9</a:t>
            </a:r>
          </a:p>
        </p:txBody>
      </p:sp>
      <p:sp>
        <p:nvSpPr>
          <p:cNvPr id="21509" name="Content Placeholder 7"/>
          <p:cNvSpPr>
            <a:spLocks noGrp="1"/>
          </p:cNvSpPr>
          <p:nvPr>
            <p:ph sz="quarter" idx="1"/>
          </p:nvPr>
        </p:nvSpPr>
        <p:spPr>
          <a:xfrm>
            <a:off x="762000" y="1773238"/>
            <a:ext cx="9051925" cy="4978400"/>
          </a:xfrm>
        </p:spPr>
        <p:txBody>
          <a:bodyPr/>
          <a:lstStyle/>
          <a:p>
            <a:endParaRPr lang="zh-CN" altLang="en-US" dirty="0" smtClean="0">
              <a:ea typeface="ＭＳ Ｐゴシック" charset="-128"/>
            </a:endParaRPr>
          </a:p>
        </p:txBody>
      </p:sp>
      <p:pic>
        <p:nvPicPr>
          <p:cNvPr id="19462" name="Picture 7"/>
          <p:cNvPicPr>
            <a:picLocks noChangeAspect="1" noChangeArrowheads="1"/>
          </p:cNvPicPr>
          <p:nvPr/>
        </p:nvPicPr>
        <p:blipFill>
          <a:blip r:embed="rId4" cstate="print"/>
          <a:srcRect/>
          <a:stretch>
            <a:fillRect/>
          </a:stretch>
        </p:blipFill>
        <p:spPr bwMode="auto">
          <a:xfrm>
            <a:off x="755650" y="1781175"/>
            <a:ext cx="8640763" cy="5487988"/>
          </a:xfrm>
          <a:prstGeom prst="rect">
            <a:avLst/>
          </a:prstGeom>
          <a:noFill/>
          <a:ln w="9525">
            <a:noFill/>
            <a:miter lim="800000"/>
            <a:headEnd/>
            <a:tailEnd/>
          </a:ln>
        </p:spPr>
      </p:pic>
      <p:sp>
        <p:nvSpPr>
          <p:cNvPr id="7" name="Rectangle 3"/>
          <p:cNvSpPr txBox="1">
            <a:spLocks noChangeArrowheads="1"/>
          </p:cNvSpPr>
          <p:nvPr/>
        </p:nvSpPr>
        <p:spPr bwMode="auto">
          <a:xfrm>
            <a:off x="107949" y="1925886"/>
            <a:ext cx="3599930" cy="5343277"/>
          </a:xfrm>
          <a:prstGeom prst="rect">
            <a:avLst/>
          </a:prstGeom>
          <a:noFill/>
          <a:ln w="9525">
            <a:noFill/>
            <a:miter lim="800000"/>
            <a:headEnd/>
            <a:tailEnd/>
          </a:ln>
        </p:spPr>
        <p:txBody>
          <a:bodyPr lIns="101413" tIns="50706" rIns="101413" bIns="50706"/>
          <a:lstStyle/>
          <a:p>
            <a:pPr marL="350838" indent="-350838" eaLnBrk="0" hangingPunct="0">
              <a:spcBef>
                <a:spcPts val="775"/>
              </a:spcBef>
              <a:buClr>
                <a:schemeClr val="accent2"/>
              </a:buClr>
              <a:buSzPct val="60000"/>
              <a:buFont typeface="Wingdings" charset="2"/>
              <a:buChar char=""/>
              <a:defRPr/>
            </a:pPr>
            <a:r>
              <a:rPr lang="en-US" altLang="zh-CN" sz="2400" dirty="0">
                <a:latin typeface="Arial" pitchFamily="34" charset="0"/>
                <a:ea typeface="ＭＳ Ｐゴシック" charset="-128"/>
                <a:cs typeface="Arial" pitchFamily="34" charset="0"/>
              </a:rPr>
              <a:t>State</a:t>
            </a:r>
          </a:p>
          <a:p>
            <a:pPr marL="406400" lvl="1" indent="0" eaLnBrk="0" hangingPunct="0">
              <a:spcBef>
                <a:spcPts val="613"/>
              </a:spcBef>
              <a:buClr>
                <a:schemeClr val="accent1"/>
              </a:buClr>
              <a:buSzPct val="70000"/>
              <a:defRPr/>
            </a:pPr>
            <a:r>
              <a:rPr lang="en-US" altLang="zh-CN" sz="2000" dirty="0" smtClean="0">
                <a:latin typeface="Arial" pitchFamily="34" charset="0"/>
                <a:ea typeface="ＭＳ Ｐゴシック" charset="-128"/>
                <a:cs typeface="Arial" pitchFamily="34" charset="0"/>
              </a:rPr>
              <a:t>Simple, Composite</a:t>
            </a:r>
            <a:endParaRPr lang="en-US" altLang="zh-CN" sz="2000" dirty="0">
              <a:latin typeface="Arial" pitchFamily="34" charset="0"/>
              <a:ea typeface="ＭＳ Ｐゴシック" charset="-128"/>
              <a:cs typeface="Arial" pitchFamily="34" charset="0"/>
            </a:endParaRPr>
          </a:p>
          <a:p>
            <a:pPr marL="406400" lvl="1" indent="0" eaLnBrk="0" hangingPunct="0">
              <a:spcBef>
                <a:spcPts val="613"/>
              </a:spcBef>
              <a:buClr>
                <a:schemeClr val="accent1"/>
              </a:buClr>
              <a:buSzPct val="70000"/>
              <a:defRPr/>
            </a:pPr>
            <a:r>
              <a:rPr lang="en-US" altLang="zh-CN" sz="2000" dirty="0" smtClean="0">
                <a:latin typeface="Arial" pitchFamily="34" charset="0"/>
                <a:ea typeface="ＭＳ Ｐゴシック" charset="-128"/>
                <a:cs typeface="Arial" pitchFamily="34" charset="0"/>
              </a:rPr>
              <a:t>Orthogonal, Submachine</a:t>
            </a:r>
            <a:endParaRPr lang="en-US" altLang="zh-CN" sz="2000" dirty="0">
              <a:latin typeface="Arial" pitchFamily="34" charset="0"/>
              <a:ea typeface="ＭＳ Ｐゴシック" charset="-128"/>
              <a:cs typeface="Arial" pitchFamily="34" charset="0"/>
            </a:endParaRPr>
          </a:p>
          <a:p>
            <a:pPr marL="350838" indent="-350838" eaLnBrk="0" hangingPunct="0">
              <a:spcBef>
                <a:spcPts val="775"/>
              </a:spcBef>
              <a:buClr>
                <a:schemeClr val="accent2"/>
              </a:buClr>
              <a:buSzPct val="60000"/>
              <a:buFont typeface="Wingdings" charset="2"/>
              <a:buChar char=""/>
              <a:defRPr/>
            </a:pPr>
            <a:r>
              <a:rPr lang="en-US" altLang="zh-CN" sz="2400" dirty="0">
                <a:latin typeface="Arial" pitchFamily="34" charset="0"/>
                <a:ea typeface="ＭＳ Ｐゴシック" charset="-128"/>
                <a:cs typeface="Arial" pitchFamily="34" charset="0"/>
              </a:rPr>
              <a:t>Region</a:t>
            </a:r>
          </a:p>
          <a:p>
            <a:pPr marL="350838" indent="-350838" eaLnBrk="0" hangingPunct="0">
              <a:spcBef>
                <a:spcPts val="775"/>
              </a:spcBef>
              <a:buClr>
                <a:schemeClr val="accent2"/>
              </a:buClr>
              <a:buSzPct val="60000"/>
              <a:buFont typeface="Wingdings" charset="2"/>
              <a:buChar char=""/>
              <a:defRPr/>
            </a:pPr>
            <a:r>
              <a:rPr lang="en-US" altLang="zh-CN" sz="2400" dirty="0">
                <a:latin typeface="Arial" pitchFamily="34" charset="0"/>
                <a:ea typeface="ＭＳ Ｐゴシック" charset="-128"/>
                <a:cs typeface="Arial" pitchFamily="34" charset="0"/>
              </a:rPr>
              <a:t>Transition</a:t>
            </a:r>
          </a:p>
          <a:p>
            <a:pPr marL="350838" indent="-350838" eaLnBrk="0" hangingPunct="0">
              <a:spcBef>
                <a:spcPts val="775"/>
              </a:spcBef>
              <a:buClr>
                <a:schemeClr val="accent2"/>
              </a:buClr>
              <a:buSzPct val="60000"/>
              <a:buFont typeface="Wingdings" charset="2"/>
              <a:buChar char=""/>
              <a:defRPr/>
            </a:pPr>
            <a:r>
              <a:rPr lang="en-US" altLang="zh-CN" sz="2400" dirty="0" err="1">
                <a:latin typeface="Arial" pitchFamily="34" charset="0"/>
                <a:ea typeface="ＭＳ Ｐゴシック" charset="-128"/>
                <a:cs typeface="Arial" pitchFamily="34" charset="0"/>
              </a:rPr>
              <a:t>Pseudostate</a:t>
            </a:r>
            <a:endParaRPr lang="en-US" altLang="zh-CN" sz="2400" dirty="0">
              <a:latin typeface="Arial" pitchFamily="34" charset="0"/>
              <a:ea typeface="ＭＳ Ｐゴシック" charset="-128"/>
              <a:cs typeface="Arial" pitchFamily="34" charset="0"/>
            </a:endParaRPr>
          </a:p>
          <a:p>
            <a:pPr marL="406400" lvl="1" indent="0" eaLnBrk="0" hangingPunct="0">
              <a:spcBef>
                <a:spcPts val="613"/>
              </a:spcBef>
              <a:buClr>
                <a:schemeClr val="accent1"/>
              </a:buClr>
              <a:buSzPct val="70000"/>
              <a:defRPr/>
            </a:pPr>
            <a:r>
              <a:rPr lang="en-US" altLang="zh-CN" sz="1800" dirty="0">
                <a:latin typeface="Arial" pitchFamily="34" charset="0"/>
                <a:ea typeface="ＭＳ Ｐゴシック" charset="-128"/>
                <a:cs typeface="Arial" pitchFamily="34" charset="0"/>
              </a:rPr>
              <a:t>Fork, Join, Junction, Choice</a:t>
            </a:r>
          </a:p>
          <a:p>
            <a:pPr marL="406400" lvl="1" indent="0" eaLnBrk="0" hangingPunct="0">
              <a:spcBef>
                <a:spcPts val="613"/>
              </a:spcBef>
              <a:buClr>
                <a:schemeClr val="accent1"/>
              </a:buClr>
              <a:buSzPct val="70000"/>
              <a:defRPr/>
            </a:pPr>
            <a:r>
              <a:rPr lang="en-US" altLang="zh-CN" sz="1800" dirty="0">
                <a:latin typeface="Arial" pitchFamily="34" charset="0"/>
                <a:ea typeface="ＭＳ Ｐゴシック" charset="-128"/>
                <a:cs typeface="Arial" pitchFamily="34" charset="0"/>
              </a:rPr>
              <a:t>Initial, Entry, Exit, </a:t>
            </a:r>
            <a:r>
              <a:rPr lang="en-US" altLang="zh-CN" sz="1800" dirty="0" smtClean="0">
                <a:latin typeface="Arial" pitchFamily="34" charset="0"/>
                <a:ea typeface="ＭＳ Ｐゴシック" charset="-128"/>
                <a:cs typeface="Arial" pitchFamily="34" charset="0"/>
              </a:rPr>
              <a:t>Terminate,</a:t>
            </a:r>
          </a:p>
          <a:p>
            <a:pPr marL="406400" lvl="1" indent="0" eaLnBrk="0" hangingPunct="0">
              <a:spcBef>
                <a:spcPts val="613"/>
              </a:spcBef>
              <a:buClr>
                <a:schemeClr val="accent1"/>
              </a:buClr>
              <a:buSzPct val="70000"/>
              <a:defRPr/>
            </a:pPr>
            <a:r>
              <a:rPr lang="en-US" altLang="zh-CN" sz="1800" dirty="0" smtClean="0">
                <a:latin typeface="Arial" pitchFamily="34" charset="0"/>
                <a:ea typeface="ＭＳ Ｐゴシック" charset="-128"/>
                <a:cs typeface="Arial" pitchFamily="34" charset="0"/>
              </a:rPr>
              <a:t>Shallow history, Deep history</a:t>
            </a:r>
            <a:endParaRPr lang="en-US" altLang="zh-CN" sz="1800" dirty="0">
              <a:latin typeface="Arial" pitchFamily="34" charset="0"/>
              <a:ea typeface="ＭＳ Ｐゴシック" charset="-128"/>
              <a:cs typeface="Arial" pitchFamily="34" charset="0"/>
            </a:endParaRPr>
          </a:p>
          <a:p>
            <a:pPr marL="350838" indent="-350838" eaLnBrk="0" hangingPunct="0">
              <a:spcBef>
                <a:spcPts val="775"/>
              </a:spcBef>
              <a:buClr>
                <a:schemeClr val="accent2"/>
              </a:buClr>
              <a:buSzPct val="60000"/>
              <a:buFont typeface="Wingdings" charset="2"/>
              <a:buChar char=""/>
              <a:defRPr/>
            </a:pPr>
            <a:r>
              <a:rPr lang="en-US" altLang="zh-CN" sz="2400" dirty="0">
                <a:latin typeface="Arial" pitchFamily="34" charset="0"/>
                <a:ea typeface="ＭＳ Ｐゴシック" charset="-128"/>
                <a:cs typeface="Arial" pitchFamily="34" charset="0"/>
              </a:rPr>
              <a:t>Compound Transition</a:t>
            </a:r>
          </a:p>
          <a:p>
            <a:pPr marL="350838" indent="-350838" eaLnBrk="0" hangingPunct="0">
              <a:spcBef>
                <a:spcPts val="775"/>
              </a:spcBef>
              <a:buClr>
                <a:schemeClr val="accent2"/>
              </a:buClr>
              <a:buSzPct val="60000"/>
              <a:buFont typeface="Wingdings" charset="2"/>
              <a:buChar char=""/>
              <a:defRPr/>
            </a:pPr>
            <a:r>
              <a:rPr lang="en-US" altLang="zh-CN" sz="2400" dirty="0">
                <a:latin typeface="Arial" pitchFamily="34" charset="0"/>
                <a:ea typeface="ＭＳ Ｐゴシック" charset="-128"/>
                <a:cs typeface="Arial" pitchFamily="34" charset="0"/>
              </a:rPr>
              <a:t>Run to completion (RTC) step</a:t>
            </a:r>
          </a:p>
          <a:p>
            <a:pPr marL="350838" indent="-350838" eaLnBrk="0" hangingPunct="0">
              <a:spcBef>
                <a:spcPts val="775"/>
              </a:spcBef>
              <a:buClr>
                <a:schemeClr val="accent2"/>
              </a:buClr>
              <a:buSzPct val="60000"/>
              <a:buFont typeface="Wingdings" charset="2"/>
              <a:buChar char=""/>
              <a:defRPr/>
            </a:pPr>
            <a:endParaRPr lang="en-US" altLang="zh-CN" sz="2000" dirty="0">
              <a:latin typeface="Arial" pitchFamily="34" charset="0"/>
              <a:ea typeface="ＭＳ Ｐゴシック" charset="-128"/>
              <a:cs typeface="Arial" pitchFamily="34" charset="0"/>
            </a:endParaRPr>
          </a:p>
          <a:p>
            <a:pPr marL="406400" lvl="1" indent="0" eaLnBrk="0" hangingPunct="0">
              <a:spcBef>
                <a:spcPts val="613"/>
              </a:spcBef>
              <a:buClr>
                <a:schemeClr val="accent1"/>
              </a:buClr>
              <a:buSzPct val="70000"/>
              <a:defRPr/>
            </a:pPr>
            <a:endParaRPr lang="en-US" altLang="zh-CN" sz="1700" dirty="0" smtClean="0">
              <a:latin typeface="Arial" pitchFamily="34" charset="0"/>
              <a:ea typeface="ＭＳ Ｐゴシック" charset="-128"/>
              <a:cs typeface="Arial" pitchFamily="34" charset="0"/>
            </a:endParaRPr>
          </a:p>
        </p:txBody>
      </p:sp>
      <p:pic>
        <p:nvPicPr>
          <p:cNvPr id="2049" name="Picture 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51895" y="2118023"/>
            <a:ext cx="6120680" cy="4632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3040743" y="7265511"/>
            <a:ext cx="7075848" cy="276999"/>
          </a:xfrm>
          <a:prstGeom prst="rect">
            <a:avLst/>
          </a:prstGeom>
          <a:noFill/>
        </p:spPr>
        <p:txBody>
          <a:bodyPr wrap="none" rtlCol="0">
            <a:spAutoFit/>
          </a:bodyPr>
          <a:lstStyle/>
          <a:p>
            <a:r>
              <a:rPr lang="en-US" altLang="zh-CN" sz="1200" dirty="0" err="1" smtClean="0"/>
              <a:t>D.Harel</a:t>
            </a:r>
            <a:r>
              <a:rPr lang="en-US" altLang="zh-CN" sz="1200" dirty="0" smtClean="0"/>
              <a:t> and </a:t>
            </a:r>
            <a:r>
              <a:rPr lang="en-US" altLang="zh-CN" sz="1200" dirty="0" err="1" smtClean="0"/>
              <a:t>E.Gery</a:t>
            </a:r>
            <a:r>
              <a:rPr lang="en-US" altLang="zh-CN" sz="1200" dirty="0" smtClean="0"/>
              <a:t>, Executable Object Modeling with </a:t>
            </a:r>
            <a:r>
              <a:rPr lang="en-US" altLang="zh-CN" sz="1200" dirty="0" err="1" smtClean="0"/>
              <a:t>Statecharts</a:t>
            </a:r>
            <a:r>
              <a:rPr lang="en-US" altLang="zh-CN" sz="1200" dirty="0" smtClean="0"/>
              <a:t>. In IEEE Computer, volume 30, pages 31-42</a:t>
            </a:r>
            <a:endParaRPr lang="zh-CN" altLang="en-US" sz="1200" dirty="0"/>
          </a:p>
        </p:txBody>
      </p:sp>
    </p:spTree>
    <p:custDataLst>
      <p:tags r:id="rId1"/>
    </p:custDataLst>
  </p:cSld>
  <p:clrMapOvr>
    <a:masterClrMapping/>
  </p:clrMapOvr>
  <p:transition advTm="1402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9462"/>
                                        </p:tgtEl>
                                      </p:cBhvr>
                                    </p:animEffect>
                                    <p:set>
                                      <p:cBhvr>
                                        <p:cTn id="14" dur="1" fill="hold">
                                          <p:stCondLst>
                                            <p:cond delay="499"/>
                                          </p:stCondLst>
                                        </p:cTn>
                                        <p:tgtEl>
                                          <p:spTgt spid="19462"/>
                                        </p:tgtEl>
                                        <p:attrNameLst>
                                          <p:attrName>style.visibility</p:attrName>
                                        </p:attrNameLst>
                                      </p:cBhvr>
                                      <p:to>
                                        <p:strVal val="hidden"/>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204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23850" y="198438"/>
            <a:ext cx="7923213" cy="1266825"/>
          </a:xfrm>
        </p:spPr>
        <p:txBody>
          <a:bodyPr/>
          <a:lstStyle/>
          <a:p>
            <a:pPr eaLnBrk="1" hangingPunct="1"/>
            <a:r>
              <a:rPr lang="en-US" altLang="zh-CN" sz="4400" smtClean="0">
                <a:ea typeface="ＭＳ Ｐゴシック" charset="-128"/>
              </a:rPr>
              <a:t>Our Approach--Syntax</a:t>
            </a:r>
            <a:endParaRPr lang="en-GB" altLang="zh-CN" sz="4400" smtClean="0">
              <a:ea typeface="ＭＳ Ｐゴシック" charset="-128"/>
            </a:endParaRPr>
          </a:p>
        </p:txBody>
      </p:sp>
      <p:sp>
        <p:nvSpPr>
          <p:cNvPr id="22531" name="Slide Number Placeholder 4"/>
          <p:cNvSpPr>
            <a:spLocks noGrp="1"/>
          </p:cNvSpPr>
          <p:nvPr>
            <p:ph type="sldNum" sz="quarter" idx="12"/>
          </p:nvPr>
        </p:nvSpPr>
        <p:spPr bwMode="auto">
          <a:noFill/>
          <a:ln>
            <a:miter lim="800000"/>
            <a:headEnd/>
            <a:tailEnd/>
          </a:ln>
        </p:spPr>
        <p:txBody>
          <a:bodyPr/>
          <a:lstStyle/>
          <a:p>
            <a:pPr defTabSz="1012825">
              <a:lnSpc>
                <a:spcPct val="80000"/>
              </a:lnSpc>
            </a:pPr>
            <a:r>
              <a:rPr lang="en-US" altLang="zh-CN" sz="1200" dirty="0" smtClean="0">
                <a:solidFill>
                  <a:schemeClr val="tx1"/>
                </a:solidFill>
              </a:rPr>
              <a:t>10</a:t>
            </a:r>
          </a:p>
        </p:txBody>
      </p:sp>
      <p:sp>
        <p:nvSpPr>
          <p:cNvPr id="22532" name="Rectangle 3"/>
          <p:cNvSpPr>
            <a:spLocks noGrp="1" noChangeArrowheads="1"/>
          </p:cNvSpPr>
          <p:nvPr>
            <p:ph sz="quarter" idx="1"/>
          </p:nvPr>
        </p:nvSpPr>
        <p:spPr>
          <a:xfrm>
            <a:off x="323850" y="2141538"/>
            <a:ext cx="5688285" cy="4968875"/>
          </a:xfrm>
        </p:spPr>
        <p:txBody>
          <a:bodyPr/>
          <a:lstStyle/>
          <a:p>
            <a:r>
              <a:rPr lang="en-US" altLang="zh-CN" sz="2400" dirty="0" smtClean="0">
                <a:ea typeface="ＭＳ Ｐゴシック" charset="-128"/>
              </a:rPr>
              <a:t>Follow UML state machines specifications</a:t>
            </a:r>
          </a:p>
          <a:p>
            <a:pPr lvl="1"/>
            <a:r>
              <a:rPr lang="en-US" altLang="zh-CN" sz="2000" dirty="0" smtClean="0">
                <a:ea typeface="ＭＳ Ｐゴシック" charset="-128"/>
              </a:rPr>
              <a:t>A tuple contains all the attributes and associations</a:t>
            </a:r>
          </a:p>
          <a:p>
            <a:pPr lvl="1"/>
            <a:r>
              <a:rPr lang="en-US" altLang="zh-CN" sz="2000" dirty="0" smtClean="0">
                <a:ea typeface="ＭＳ Ｐゴシック" charset="-128"/>
              </a:rPr>
              <a:t>                       </a:t>
            </a:r>
          </a:p>
          <a:p>
            <a:pPr lvl="1"/>
            <a:r>
              <a:rPr lang="en-US" altLang="zh-CN" sz="2000" dirty="0" smtClean="0">
                <a:ea typeface="ＭＳ Ｐゴシック" charset="-128"/>
              </a:rPr>
              <a:t>Extends well to future changes,              i.e., refinement. </a:t>
            </a:r>
          </a:p>
          <a:p>
            <a:endParaRPr lang="en-US" altLang="zh-CN" sz="2000" dirty="0" smtClean="0">
              <a:ea typeface="ＭＳ Ｐゴシック" charset="-128"/>
            </a:endParaRPr>
          </a:p>
          <a:p>
            <a:r>
              <a:rPr lang="en-US" altLang="zh-CN" sz="2400" dirty="0" smtClean="0">
                <a:ea typeface="ＭＳ Ｐゴシック" charset="-128"/>
              </a:rPr>
              <a:t>Example</a:t>
            </a:r>
          </a:p>
          <a:p>
            <a:pPr lvl="1"/>
            <a:r>
              <a:rPr lang="en-US" altLang="zh-CN" sz="2000" i="1" dirty="0" err="1" smtClean="0">
                <a:ea typeface="ＭＳ Ｐゴシック" charset="-128"/>
              </a:rPr>
              <a:t>DepartureSM</a:t>
            </a:r>
            <a:r>
              <a:rPr lang="en-US" altLang="zh-CN" sz="2000" dirty="0" smtClean="0">
                <a:ea typeface="ＭＳ Ｐゴシック" charset="-128"/>
              </a:rPr>
              <a:t> = ({</a:t>
            </a:r>
            <a:r>
              <a:rPr lang="en-US" altLang="zh-CN" sz="2000" i="1" dirty="0" smtClean="0">
                <a:ea typeface="ＭＳ Ｐゴシック" charset="-128"/>
              </a:rPr>
              <a:t>RD</a:t>
            </a:r>
            <a:r>
              <a:rPr lang="en-US" altLang="zh-CN" sz="2000" dirty="0" smtClean="0">
                <a:ea typeface="ＭＳ Ｐゴシック" charset="-128"/>
              </a:rPr>
              <a:t>}; {</a:t>
            </a:r>
            <a:r>
              <a:rPr lang="en-US" altLang="zh-CN" sz="2000" i="1" dirty="0" smtClean="0">
                <a:ea typeface="ＭＳ Ｐゴシック" charset="-128"/>
              </a:rPr>
              <a:t>EntryPoint1</a:t>
            </a:r>
            <a:r>
              <a:rPr lang="en-US" altLang="zh-CN" sz="2000" dirty="0" smtClean="0">
                <a:ea typeface="ＭＳ Ｐゴシック" charset="-128"/>
              </a:rPr>
              <a:t>; </a:t>
            </a:r>
            <a:r>
              <a:rPr lang="en-US" altLang="zh-CN" sz="2000" i="1" dirty="0" smtClean="0">
                <a:ea typeface="ＭＳ Ｐゴシック" charset="-128"/>
              </a:rPr>
              <a:t>ExitPoint1</a:t>
            </a:r>
            <a:r>
              <a:rPr lang="en-US" altLang="zh-CN" sz="2000" dirty="0" smtClean="0">
                <a:ea typeface="ＭＳ Ｐゴシック" charset="-128"/>
              </a:rPr>
              <a:t>})</a:t>
            </a:r>
          </a:p>
          <a:p>
            <a:pPr lvl="1"/>
            <a:r>
              <a:rPr lang="en-US" altLang="zh-CN" sz="2000" dirty="0" smtClean="0">
                <a:ea typeface="ＭＳ Ｐゴシック" charset="-128"/>
              </a:rPr>
              <a:t>Further refinement to region </a:t>
            </a:r>
            <a:r>
              <a:rPr lang="en-US" altLang="zh-CN" sz="2000" i="1" dirty="0" smtClean="0">
                <a:ea typeface="ＭＳ Ｐゴシック" charset="-128"/>
              </a:rPr>
              <a:t>RD</a:t>
            </a:r>
            <a:r>
              <a:rPr lang="en-US" altLang="zh-CN" sz="2000" dirty="0" smtClean="0">
                <a:ea typeface="ＭＳ Ｐゴシック" charset="-128"/>
              </a:rPr>
              <a:t> or any attributes of RD will not change </a:t>
            </a:r>
            <a:r>
              <a:rPr lang="en-US" altLang="zh-CN" sz="2000" i="1" dirty="0" err="1" smtClean="0">
                <a:ea typeface="ＭＳ Ｐゴシック" charset="-128"/>
              </a:rPr>
              <a:t>DepartureSM</a:t>
            </a:r>
            <a:r>
              <a:rPr lang="en-US" altLang="zh-CN" sz="2000" dirty="0" smtClean="0">
                <a:ea typeface="ＭＳ Ｐゴシック" charset="-128"/>
              </a:rPr>
              <a:t> </a:t>
            </a:r>
          </a:p>
          <a:p>
            <a:pPr lvl="1">
              <a:buFont typeface="Wingdings 2" charset="2"/>
              <a:buNone/>
            </a:pPr>
            <a:endParaRPr lang="en-US" altLang="zh-CN" sz="1700" dirty="0" smtClean="0">
              <a:ea typeface="ＭＳ Ｐゴシック" charset="-128"/>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591" y="3668662"/>
            <a:ext cx="1743075" cy="35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6111" y="1925886"/>
            <a:ext cx="4038710" cy="5040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advTm="16"/>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23850" y="198438"/>
            <a:ext cx="7923213" cy="1266825"/>
          </a:xfrm>
        </p:spPr>
        <p:txBody>
          <a:bodyPr/>
          <a:lstStyle/>
          <a:p>
            <a:pPr eaLnBrk="1" hangingPunct="1"/>
            <a:r>
              <a:rPr lang="en-US" altLang="zh-CN" sz="4400" dirty="0" smtClean="0">
                <a:ea typeface="ＭＳ Ｐゴシック" charset="-128"/>
              </a:rPr>
              <a:t>Semantics—RTC rules</a:t>
            </a:r>
            <a:endParaRPr lang="en-GB" altLang="zh-CN" sz="4400" dirty="0" smtClean="0">
              <a:ea typeface="ＭＳ Ｐゴシック" charset="-128"/>
            </a:endParaRPr>
          </a:p>
        </p:txBody>
      </p:sp>
      <p:sp>
        <p:nvSpPr>
          <p:cNvPr id="23555" name="Slide Number Placeholder 4"/>
          <p:cNvSpPr>
            <a:spLocks noGrp="1"/>
          </p:cNvSpPr>
          <p:nvPr>
            <p:ph type="sldNum" sz="quarter" idx="12"/>
          </p:nvPr>
        </p:nvSpPr>
        <p:spPr bwMode="auto">
          <a:noFill/>
          <a:ln>
            <a:miter lim="800000"/>
            <a:headEnd/>
            <a:tailEnd/>
          </a:ln>
        </p:spPr>
        <p:txBody>
          <a:bodyPr/>
          <a:lstStyle/>
          <a:p>
            <a:pPr defTabSz="1012825">
              <a:lnSpc>
                <a:spcPct val="80000"/>
              </a:lnSpc>
            </a:pPr>
            <a:r>
              <a:rPr lang="en-US" altLang="zh-CN" sz="1200" dirty="0" smtClean="0">
                <a:solidFill>
                  <a:schemeClr val="tx1"/>
                </a:solidFill>
              </a:rPr>
              <a:t>11</a:t>
            </a:r>
          </a:p>
        </p:txBody>
      </p:sp>
      <p:sp>
        <p:nvSpPr>
          <p:cNvPr id="23556" name="Rectangle 3"/>
          <p:cNvSpPr>
            <a:spLocks noGrp="1" noChangeArrowheads="1"/>
          </p:cNvSpPr>
          <p:nvPr>
            <p:ph sz="quarter" idx="1"/>
          </p:nvPr>
        </p:nvSpPr>
        <p:spPr>
          <a:xfrm>
            <a:off x="323849" y="1781871"/>
            <a:ext cx="8712621" cy="5328542"/>
          </a:xfrm>
        </p:spPr>
        <p:txBody>
          <a:bodyPr/>
          <a:lstStyle/>
          <a:p>
            <a:r>
              <a:rPr lang="en-US" altLang="zh-CN" sz="2400" dirty="0" smtClean="0">
                <a:ea typeface="ＭＳ Ｐゴシック" charset="-128"/>
              </a:rPr>
              <a:t>Use Labeled Transition System (LTS) as semantic model</a:t>
            </a:r>
          </a:p>
        </p:txBody>
      </p:sp>
      <p:grpSp>
        <p:nvGrpSpPr>
          <p:cNvPr id="23557" name="Group 19"/>
          <p:cNvGrpSpPr>
            <a:grpSpLocks/>
          </p:cNvGrpSpPr>
          <p:nvPr/>
        </p:nvGrpSpPr>
        <p:grpSpPr bwMode="auto">
          <a:xfrm>
            <a:off x="611188" y="2430463"/>
            <a:ext cx="8281987" cy="4805362"/>
            <a:chOff x="755551" y="2789982"/>
            <a:chExt cx="8282072" cy="4806206"/>
          </a:xfrm>
        </p:grpSpPr>
        <p:grpSp>
          <p:nvGrpSpPr>
            <p:cNvPr id="23558" name="Group 6"/>
            <p:cNvGrpSpPr>
              <a:grpSpLocks/>
            </p:cNvGrpSpPr>
            <p:nvPr/>
          </p:nvGrpSpPr>
          <p:grpSpPr bwMode="auto">
            <a:xfrm>
              <a:off x="843604" y="2789982"/>
              <a:ext cx="7689223" cy="581025"/>
              <a:chOff x="843604" y="3222030"/>
              <a:chExt cx="7689223" cy="581025"/>
            </a:xfrm>
          </p:grpSpPr>
          <p:pic>
            <p:nvPicPr>
              <p:cNvPr id="23571" name="Picture 5"/>
              <p:cNvPicPr>
                <a:picLocks noChangeAspect="1" noChangeArrowheads="1"/>
              </p:cNvPicPr>
              <p:nvPr/>
            </p:nvPicPr>
            <p:blipFill>
              <a:blip r:embed="rId4" cstate="print"/>
              <a:srcRect/>
              <a:stretch>
                <a:fillRect/>
              </a:stretch>
            </p:blipFill>
            <p:spPr bwMode="auto">
              <a:xfrm>
                <a:off x="843604" y="3222030"/>
                <a:ext cx="5600700" cy="581025"/>
              </a:xfrm>
              <a:prstGeom prst="rect">
                <a:avLst/>
              </a:prstGeom>
              <a:noFill/>
              <a:ln w="9525">
                <a:noFill/>
                <a:miter lim="800000"/>
                <a:headEnd/>
                <a:tailEnd/>
              </a:ln>
            </p:spPr>
          </p:pic>
          <p:sp>
            <p:nvSpPr>
              <p:cNvPr id="23572" name="TextBox 5"/>
              <p:cNvSpPr txBox="1">
                <a:spLocks noChangeArrowheads="1"/>
              </p:cNvSpPr>
              <p:nvPr/>
            </p:nvSpPr>
            <p:spPr bwMode="auto">
              <a:xfrm>
                <a:off x="6578831" y="3294038"/>
                <a:ext cx="1953996" cy="338554"/>
              </a:xfrm>
              <a:prstGeom prst="rect">
                <a:avLst/>
              </a:prstGeom>
              <a:noFill/>
              <a:ln w="9525">
                <a:noFill/>
                <a:miter lim="800000"/>
                <a:headEnd/>
                <a:tailEnd/>
              </a:ln>
            </p:spPr>
            <p:txBody>
              <a:bodyPr wrap="none">
                <a:spAutoFit/>
              </a:bodyPr>
              <a:lstStyle/>
              <a:p>
                <a:r>
                  <a:rPr lang="en-US" altLang="zh-CN"/>
                  <a:t>RTC Wandering Rule</a:t>
                </a:r>
                <a:endParaRPr lang="zh-CN" altLang="en-US"/>
              </a:p>
            </p:txBody>
          </p:sp>
        </p:grpSp>
        <p:grpSp>
          <p:nvGrpSpPr>
            <p:cNvPr id="23559" name="Group 10"/>
            <p:cNvGrpSpPr>
              <a:grpSpLocks/>
            </p:cNvGrpSpPr>
            <p:nvPr/>
          </p:nvGrpSpPr>
          <p:grpSpPr bwMode="auto">
            <a:xfrm>
              <a:off x="795980" y="3438054"/>
              <a:ext cx="7736847" cy="819150"/>
              <a:chOff x="867988" y="3942110"/>
              <a:chExt cx="7736847" cy="819150"/>
            </a:xfrm>
          </p:grpSpPr>
          <p:pic>
            <p:nvPicPr>
              <p:cNvPr id="23569" name="Picture 6"/>
              <p:cNvPicPr>
                <a:picLocks noChangeAspect="1" noChangeArrowheads="1"/>
              </p:cNvPicPr>
              <p:nvPr/>
            </p:nvPicPr>
            <p:blipFill>
              <a:blip r:embed="rId5" cstate="print"/>
              <a:srcRect/>
              <a:stretch>
                <a:fillRect/>
              </a:stretch>
            </p:blipFill>
            <p:spPr bwMode="auto">
              <a:xfrm>
                <a:off x="867988" y="3942110"/>
                <a:ext cx="5648325" cy="819150"/>
              </a:xfrm>
              <a:prstGeom prst="rect">
                <a:avLst/>
              </a:prstGeom>
              <a:noFill/>
              <a:ln w="9525">
                <a:noFill/>
                <a:miter lim="800000"/>
                <a:headEnd/>
                <a:tailEnd/>
              </a:ln>
            </p:spPr>
          </p:pic>
          <p:sp>
            <p:nvSpPr>
              <p:cNvPr id="23570" name="TextBox 8"/>
              <p:cNvSpPr txBox="1">
                <a:spLocks noChangeArrowheads="1"/>
              </p:cNvSpPr>
              <p:nvPr/>
            </p:nvSpPr>
            <p:spPr bwMode="auto">
              <a:xfrm>
                <a:off x="6704443" y="4230142"/>
                <a:ext cx="1900392" cy="338554"/>
              </a:xfrm>
              <a:prstGeom prst="rect">
                <a:avLst/>
              </a:prstGeom>
              <a:noFill/>
              <a:ln w="9525">
                <a:noFill/>
                <a:miter lim="800000"/>
                <a:headEnd/>
                <a:tailEnd/>
              </a:ln>
            </p:spPr>
            <p:txBody>
              <a:bodyPr wrap="none">
                <a:spAutoFit/>
              </a:bodyPr>
              <a:lstStyle/>
              <a:p>
                <a:r>
                  <a:rPr lang="en-US" altLang="zh-CN"/>
                  <a:t>RTC Deferral Rule 1</a:t>
                </a:r>
                <a:endParaRPr lang="zh-CN" altLang="en-US"/>
              </a:p>
            </p:txBody>
          </p:sp>
        </p:grpSp>
        <p:grpSp>
          <p:nvGrpSpPr>
            <p:cNvPr id="23560" name="Group 12"/>
            <p:cNvGrpSpPr>
              <a:grpSpLocks/>
            </p:cNvGrpSpPr>
            <p:nvPr/>
          </p:nvGrpSpPr>
          <p:grpSpPr bwMode="auto">
            <a:xfrm>
              <a:off x="755551" y="4302150"/>
              <a:ext cx="8282072" cy="828675"/>
              <a:chOff x="683543" y="4878214"/>
              <a:chExt cx="8282072" cy="828675"/>
            </a:xfrm>
          </p:grpSpPr>
          <p:sp>
            <p:nvSpPr>
              <p:cNvPr id="23567" name="TextBox 9"/>
              <p:cNvSpPr txBox="1">
                <a:spLocks noChangeArrowheads="1"/>
              </p:cNvSpPr>
              <p:nvPr/>
            </p:nvSpPr>
            <p:spPr bwMode="auto">
              <a:xfrm>
                <a:off x="7065223" y="5187732"/>
                <a:ext cx="1900392" cy="338554"/>
              </a:xfrm>
              <a:prstGeom prst="rect">
                <a:avLst/>
              </a:prstGeom>
              <a:noFill/>
              <a:ln w="9525">
                <a:noFill/>
                <a:miter lim="800000"/>
                <a:headEnd/>
                <a:tailEnd/>
              </a:ln>
            </p:spPr>
            <p:txBody>
              <a:bodyPr wrap="none">
                <a:spAutoFit/>
              </a:bodyPr>
              <a:lstStyle/>
              <a:p>
                <a:r>
                  <a:rPr lang="en-US" altLang="zh-CN"/>
                  <a:t>RTC Deferral Rule 2</a:t>
                </a:r>
                <a:endParaRPr lang="zh-CN" altLang="en-US"/>
              </a:p>
            </p:txBody>
          </p:sp>
          <p:pic>
            <p:nvPicPr>
              <p:cNvPr id="23568" name="Picture 7"/>
              <p:cNvPicPr>
                <a:picLocks noChangeAspect="1" noChangeArrowheads="1"/>
              </p:cNvPicPr>
              <p:nvPr/>
            </p:nvPicPr>
            <p:blipFill>
              <a:blip r:embed="rId6" cstate="print"/>
              <a:srcRect/>
              <a:stretch>
                <a:fillRect/>
              </a:stretch>
            </p:blipFill>
            <p:spPr bwMode="auto">
              <a:xfrm>
                <a:off x="683543" y="4878214"/>
                <a:ext cx="6305550" cy="828675"/>
              </a:xfrm>
              <a:prstGeom prst="rect">
                <a:avLst/>
              </a:prstGeom>
              <a:noFill/>
              <a:ln w="9525">
                <a:noFill/>
                <a:miter lim="800000"/>
                <a:headEnd/>
                <a:tailEnd/>
              </a:ln>
            </p:spPr>
          </p:pic>
        </p:grpSp>
        <p:grpSp>
          <p:nvGrpSpPr>
            <p:cNvPr id="23561" name="Group 15"/>
            <p:cNvGrpSpPr>
              <a:grpSpLocks/>
            </p:cNvGrpSpPr>
            <p:nvPr/>
          </p:nvGrpSpPr>
          <p:grpSpPr bwMode="auto">
            <a:xfrm>
              <a:off x="827559" y="5166246"/>
              <a:ext cx="7921322" cy="847725"/>
              <a:chOff x="755551" y="5814318"/>
              <a:chExt cx="7921322" cy="847725"/>
            </a:xfrm>
          </p:grpSpPr>
          <p:pic>
            <p:nvPicPr>
              <p:cNvPr id="23565" name="Picture 8"/>
              <p:cNvPicPr>
                <a:picLocks noChangeAspect="1" noChangeArrowheads="1"/>
              </p:cNvPicPr>
              <p:nvPr/>
            </p:nvPicPr>
            <p:blipFill>
              <a:blip r:embed="rId7" cstate="print"/>
              <a:srcRect/>
              <a:stretch>
                <a:fillRect/>
              </a:stretch>
            </p:blipFill>
            <p:spPr bwMode="auto">
              <a:xfrm>
                <a:off x="755551" y="5814318"/>
                <a:ext cx="5857875" cy="847725"/>
              </a:xfrm>
              <a:prstGeom prst="rect">
                <a:avLst/>
              </a:prstGeom>
              <a:noFill/>
              <a:ln w="9525">
                <a:noFill/>
                <a:miter lim="800000"/>
                <a:headEnd/>
                <a:tailEnd/>
              </a:ln>
            </p:spPr>
          </p:pic>
          <p:sp>
            <p:nvSpPr>
              <p:cNvPr id="23566" name="TextBox 14"/>
              <p:cNvSpPr txBox="1">
                <a:spLocks noChangeArrowheads="1"/>
              </p:cNvSpPr>
              <p:nvPr/>
            </p:nvSpPr>
            <p:spPr bwMode="auto">
              <a:xfrm>
                <a:off x="6850219" y="6195844"/>
                <a:ext cx="1826654" cy="338554"/>
              </a:xfrm>
              <a:prstGeom prst="rect">
                <a:avLst/>
              </a:prstGeom>
              <a:noFill/>
              <a:ln w="9525">
                <a:noFill/>
                <a:miter lim="800000"/>
                <a:headEnd/>
                <a:tailEnd/>
              </a:ln>
            </p:spPr>
            <p:txBody>
              <a:bodyPr wrap="none">
                <a:spAutoFit/>
              </a:bodyPr>
              <a:lstStyle/>
              <a:p>
                <a:r>
                  <a:rPr lang="en-US" altLang="zh-CN"/>
                  <a:t>RTC Progress Rule</a:t>
                </a:r>
                <a:endParaRPr lang="zh-CN" altLang="en-US"/>
              </a:p>
            </p:txBody>
          </p:sp>
        </p:grpSp>
        <p:grpSp>
          <p:nvGrpSpPr>
            <p:cNvPr id="23562" name="Group 18"/>
            <p:cNvGrpSpPr>
              <a:grpSpLocks/>
            </p:cNvGrpSpPr>
            <p:nvPr/>
          </p:nvGrpSpPr>
          <p:grpSpPr bwMode="auto">
            <a:xfrm>
              <a:off x="755551" y="6100763"/>
              <a:ext cx="7777276" cy="1495425"/>
              <a:chOff x="755551" y="6100763"/>
              <a:chExt cx="7777276" cy="1495425"/>
            </a:xfrm>
          </p:grpSpPr>
          <p:pic>
            <p:nvPicPr>
              <p:cNvPr id="23563" name="Picture 9"/>
              <p:cNvPicPr>
                <a:picLocks noChangeAspect="1" noChangeArrowheads="1"/>
              </p:cNvPicPr>
              <p:nvPr/>
            </p:nvPicPr>
            <p:blipFill>
              <a:blip r:embed="rId8" cstate="print"/>
              <a:srcRect/>
              <a:stretch>
                <a:fillRect/>
              </a:stretch>
            </p:blipFill>
            <p:spPr bwMode="auto">
              <a:xfrm>
                <a:off x="755551" y="6100763"/>
                <a:ext cx="5667375" cy="1495425"/>
              </a:xfrm>
              <a:prstGeom prst="rect">
                <a:avLst/>
              </a:prstGeom>
              <a:noFill/>
              <a:ln w="9525">
                <a:noFill/>
                <a:miter lim="800000"/>
                <a:headEnd/>
                <a:tailEnd/>
              </a:ln>
            </p:spPr>
          </p:pic>
          <p:sp>
            <p:nvSpPr>
              <p:cNvPr id="23564" name="TextBox 17"/>
              <p:cNvSpPr txBox="1">
                <a:spLocks noChangeArrowheads="1"/>
              </p:cNvSpPr>
              <p:nvPr/>
            </p:nvSpPr>
            <p:spPr bwMode="auto">
              <a:xfrm>
                <a:off x="6627625" y="7059940"/>
                <a:ext cx="1905202" cy="338554"/>
              </a:xfrm>
              <a:prstGeom prst="rect">
                <a:avLst/>
              </a:prstGeom>
              <a:noFill/>
              <a:ln w="9525">
                <a:noFill/>
                <a:miter lim="800000"/>
                <a:headEnd/>
                <a:tailEnd/>
              </a:ln>
            </p:spPr>
            <p:txBody>
              <a:bodyPr wrap="none">
                <a:spAutoFit/>
              </a:bodyPr>
              <a:lstStyle/>
              <a:p>
                <a:r>
                  <a:rPr lang="en-US" altLang="zh-CN"/>
                  <a:t>RTC ProgressC Rule</a:t>
                </a:r>
                <a:endParaRPr lang="zh-CN" altLang="en-US"/>
              </a:p>
            </p:txBody>
          </p:sp>
        </p:grpSp>
      </p:grpSp>
      <p:cxnSp>
        <p:nvCxnSpPr>
          <p:cNvPr id="22" name="Straight Connector 21"/>
          <p:cNvCxnSpPr/>
          <p:nvPr/>
        </p:nvCxnSpPr>
        <p:spPr>
          <a:xfrm>
            <a:off x="6660207" y="3726086"/>
            <a:ext cx="158417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164263" y="4590182"/>
            <a:ext cx="158417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60207" y="7038454"/>
            <a:ext cx="158417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Line Callout 2 24"/>
          <p:cNvSpPr/>
          <p:nvPr/>
        </p:nvSpPr>
        <p:spPr>
          <a:xfrm>
            <a:off x="5868119" y="1925886"/>
            <a:ext cx="3816424" cy="1044696"/>
          </a:xfrm>
          <a:prstGeom prst="borderCallout2">
            <a:avLst>
              <a:gd name="adj1" fmla="val 17838"/>
              <a:gd name="adj2" fmla="val 153"/>
              <a:gd name="adj3" fmla="val 18750"/>
              <a:gd name="adj4" fmla="val -16667"/>
              <a:gd name="adj5" fmla="val 169940"/>
              <a:gd name="adj6" fmla="val -8011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latin typeface="Arial" pitchFamily="34" charset="0"/>
                <a:cs typeface="Arial" pitchFamily="34" charset="0"/>
              </a:rPr>
              <a:t>(</a:t>
            </a:r>
            <a:r>
              <a:rPr lang="en-US" altLang="zh-CN" sz="2000" b="1" dirty="0" err="1" smtClean="0">
                <a:solidFill>
                  <a:schemeClr val="tx1"/>
                </a:solidFill>
                <a:latin typeface="Arial" pitchFamily="34" charset="0"/>
                <a:cs typeface="Arial" pitchFamily="34" charset="0"/>
              </a:rPr>
              <a:t>ks</a:t>
            </a:r>
            <a:r>
              <a:rPr lang="en-US" altLang="zh-CN" sz="2000" b="1" dirty="0" smtClean="0">
                <a:solidFill>
                  <a:schemeClr val="tx1"/>
                </a:solidFill>
                <a:latin typeface="Arial" pitchFamily="34" charset="0"/>
                <a:cs typeface="Arial" pitchFamily="34" charset="0"/>
              </a:rPr>
              <a:t>----current active states,</a:t>
            </a:r>
            <a:br>
              <a:rPr lang="en-US" altLang="zh-CN" sz="2000" b="1" dirty="0" smtClean="0">
                <a:solidFill>
                  <a:schemeClr val="tx1"/>
                </a:solidFill>
                <a:latin typeface="Arial" pitchFamily="34" charset="0"/>
                <a:cs typeface="Arial" pitchFamily="34" charset="0"/>
              </a:rPr>
            </a:br>
            <a:r>
              <a:rPr lang="en-US" altLang="zh-CN" sz="2000" b="1" dirty="0" smtClean="0">
                <a:solidFill>
                  <a:schemeClr val="tx1"/>
                </a:solidFill>
                <a:latin typeface="Arial" pitchFamily="34" charset="0"/>
                <a:cs typeface="Arial" pitchFamily="34" charset="0"/>
              </a:rPr>
              <a:t>P----current event pool,</a:t>
            </a:r>
            <a:br>
              <a:rPr lang="en-US" altLang="zh-CN" sz="2000" b="1" dirty="0" smtClean="0">
                <a:solidFill>
                  <a:schemeClr val="tx1"/>
                </a:solidFill>
                <a:latin typeface="Arial" pitchFamily="34" charset="0"/>
                <a:cs typeface="Arial" pitchFamily="34" charset="0"/>
              </a:rPr>
            </a:br>
            <a:r>
              <a:rPr lang="en-US" altLang="zh-CN" sz="2000" b="1" dirty="0" smtClean="0">
                <a:solidFill>
                  <a:schemeClr val="tx1"/>
                </a:solidFill>
                <a:latin typeface="Arial" pitchFamily="34" charset="0"/>
                <a:cs typeface="Arial" pitchFamily="34" charset="0"/>
              </a:rPr>
              <a:t>GV----global variables)</a:t>
            </a:r>
            <a:endParaRPr lang="zh-CN" altLang="en-US" sz="2000" b="1" dirty="0">
              <a:solidFill>
                <a:schemeClr val="tx1"/>
              </a:solidFill>
              <a:latin typeface="Arial" pitchFamily="34" charset="0"/>
              <a:cs typeface="Arial" pitchFamily="34" charset="0"/>
            </a:endParaRPr>
          </a:p>
        </p:txBody>
      </p:sp>
    </p:spTree>
    <p:custDataLst>
      <p:tags r:id="rId1"/>
    </p:custDataLst>
  </p:cSld>
  <p:clrMapOvr>
    <a:masterClrMapping/>
  </p:clrMapOvr>
  <p:transition advTm="10012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2000"/>
                                        <p:tgtEl>
                                          <p:spTgt spid="25"/>
                                        </p:tgtEl>
                                      </p:cBhvr>
                                    </p:animEffect>
                                    <p:set>
                                      <p:cBhvr>
                                        <p:cTn id="11" dur="1" fill="hold">
                                          <p:stCondLst>
                                            <p:cond delay="1999"/>
                                          </p:stCondLst>
                                        </p:cTn>
                                        <p:tgtEl>
                                          <p:spTgt spid="25"/>
                                        </p:tgtEl>
                                        <p:attrNameLst>
                                          <p:attrName>style.visibility</p:attrName>
                                        </p:attrNameLst>
                                      </p:cBhvr>
                                      <p:to>
                                        <p:strVal val="hidden"/>
                                      </p:to>
                                    </p:se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animBg="1"/>
      <p:bldP spid="25"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23850" y="198438"/>
            <a:ext cx="7923213" cy="1266825"/>
          </a:xfrm>
        </p:spPr>
        <p:txBody>
          <a:bodyPr/>
          <a:lstStyle/>
          <a:p>
            <a:pPr eaLnBrk="1" hangingPunct="1"/>
            <a:r>
              <a:rPr lang="en-US" altLang="zh-CN" sz="4400" dirty="0" smtClean="0">
                <a:ea typeface="ＭＳ Ｐゴシック" charset="-128"/>
              </a:rPr>
              <a:t>Semantics—RTC rules (illustration)</a:t>
            </a:r>
            <a:endParaRPr lang="en-GB" altLang="zh-CN" sz="4400" dirty="0" smtClean="0">
              <a:ea typeface="ＭＳ Ｐゴシック" charset="-128"/>
            </a:endParaRPr>
          </a:p>
        </p:txBody>
      </p:sp>
      <p:sp>
        <p:nvSpPr>
          <p:cNvPr id="24579" name="Slide Number Placeholder 4"/>
          <p:cNvSpPr>
            <a:spLocks noGrp="1"/>
          </p:cNvSpPr>
          <p:nvPr>
            <p:ph type="sldNum" sz="quarter" idx="12"/>
          </p:nvPr>
        </p:nvSpPr>
        <p:spPr bwMode="auto">
          <a:noFill/>
          <a:ln>
            <a:miter lim="800000"/>
            <a:headEnd/>
            <a:tailEnd/>
          </a:ln>
        </p:spPr>
        <p:txBody>
          <a:bodyPr/>
          <a:lstStyle/>
          <a:p>
            <a:pPr defTabSz="1012825">
              <a:lnSpc>
                <a:spcPct val="80000"/>
              </a:lnSpc>
            </a:pPr>
            <a:r>
              <a:rPr lang="en-US" altLang="zh-CN" sz="1200" dirty="0" smtClean="0">
                <a:solidFill>
                  <a:schemeClr val="tx1"/>
                </a:solidFill>
              </a:rPr>
              <a:t>12</a:t>
            </a:r>
          </a:p>
        </p:txBody>
      </p:sp>
      <p:sp>
        <p:nvSpPr>
          <p:cNvPr id="24580" name="Rectangle 3"/>
          <p:cNvSpPr>
            <a:spLocks noGrp="1" noChangeArrowheads="1"/>
          </p:cNvSpPr>
          <p:nvPr>
            <p:ph sz="quarter" idx="1"/>
          </p:nvPr>
        </p:nvSpPr>
        <p:spPr>
          <a:xfrm>
            <a:off x="323850" y="1781175"/>
            <a:ext cx="7920038" cy="5329238"/>
          </a:xfrm>
        </p:spPr>
        <p:txBody>
          <a:bodyPr/>
          <a:lstStyle/>
          <a:p>
            <a:r>
              <a:rPr lang="en-US" altLang="zh-CN" sz="2000" dirty="0" smtClean="0">
                <a:ea typeface="ＭＳ Ｐゴシック" charset="-128"/>
              </a:rPr>
              <a:t>Example</a:t>
            </a:r>
          </a:p>
        </p:txBody>
      </p:sp>
      <p:pic>
        <p:nvPicPr>
          <p:cNvPr id="23557" name="Picture 2"/>
          <p:cNvPicPr>
            <a:picLocks noChangeAspect="1" noChangeArrowheads="1"/>
          </p:cNvPicPr>
          <p:nvPr/>
        </p:nvPicPr>
        <p:blipFill>
          <a:blip r:embed="rId4" cstate="print"/>
          <a:srcRect/>
          <a:stretch>
            <a:fillRect/>
          </a:stretch>
        </p:blipFill>
        <p:spPr bwMode="auto">
          <a:xfrm>
            <a:off x="4747623" y="1637854"/>
            <a:ext cx="5338356" cy="3926166"/>
          </a:xfrm>
          <a:prstGeom prst="rect">
            <a:avLst/>
          </a:prstGeom>
          <a:noFill/>
          <a:ln w="9525">
            <a:noFill/>
            <a:miter lim="800000"/>
            <a:headEnd/>
            <a:tailEnd/>
          </a:ln>
        </p:spPr>
      </p:pic>
      <p:grpSp>
        <p:nvGrpSpPr>
          <p:cNvPr id="2" name="Group 24"/>
          <p:cNvGrpSpPr>
            <a:grpSpLocks/>
          </p:cNvGrpSpPr>
          <p:nvPr/>
        </p:nvGrpSpPr>
        <p:grpSpPr bwMode="auto">
          <a:xfrm>
            <a:off x="683543" y="2622550"/>
            <a:ext cx="2784808" cy="738664"/>
            <a:chOff x="1258888" y="2622550"/>
            <a:chExt cx="2784808" cy="738664"/>
          </a:xfrm>
        </p:grpSpPr>
        <p:sp>
          <p:nvSpPr>
            <p:cNvPr id="21" name="Oval 20"/>
            <p:cNvSpPr/>
            <p:nvPr/>
          </p:nvSpPr>
          <p:spPr>
            <a:xfrm>
              <a:off x="1258888" y="2646363"/>
              <a:ext cx="649287" cy="6477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4614" name="TextBox 23"/>
            <p:cNvSpPr txBox="1">
              <a:spLocks noChangeArrowheads="1"/>
            </p:cNvSpPr>
            <p:nvPr/>
          </p:nvSpPr>
          <p:spPr bwMode="auto">
            <a:xfrm>
              <a:off x="1908175" y="2622550"/>
              <a:ext cx="2135521" cy="738664"/>
            </a:xfrm>
            <a:prstGeom prst="rect">
              <a:avLst/>
            </a:prstGeom>
            <a:noFill/>
            <a:ln w="9525">
              <a:noFill/>
              <a:miter lim="800000"/>
              <a:headEnd/>
              <a:tailEnd/>
            </a:ln>
          </p:spPr>
          <p:txBody>
            <a:bodyPr wrap="none">
              <a:spAutoFit/>
            </a:bodyPr>
            <a:lstStyle/>
            <a:p>
              <a:r>
                <a:rPr lang="en-US" altLang="zh-CN" sz="1400" dirty="0"/>
                <a:t>({</a:t>
              </a:r>
              <a:r>
                <a:rPr lang="en-US" altLang="zh-CN" sz="1400" dirty="0" err="1"/>
                <a:t>Crusing</a:t>
              </a:r>
              <a:r>
                <a:rPr lang="en-US" altLang="zh-CN" sz="1400" dirty="0"/>
                <a:t>, Operating}, </a:t>
              </a:r>
            </a:p>
            <a:p>
              <a:r>
                <a:rPr lang="en-US" altLang="zh-CN" sz="1400" dirty="0"/>
                <a:t>(</a:t>
              </a:r>
              <a:r>
                <a:rPr lang="el-GR" altLang="zh-CN" sz="1400" dirty="0"/>
                <a:t>Φ</a:t>
              </a:r>
              <a:r>
                <a:rPr lang="en-US" altLang="zh-CN" sz="1400" dirty="0"/>
                <a:t>,</a:t>
              </a:r>
              <a:r>
                <a:rPr lang="el-GR" altLang="zh-CN" sz="1400" dirty="0"/>
                <a:t> Φ</a:t>
              </a:r>
              <a:r>
                <a:rPr lang="en-US" altLang="zh-CN" sz="1400" dirty="0"/>
                <a:t>, {alert100}), </a:t>
              </a:r>
            </a:p>
            <a:p>
              <a:r>
                <a:rPr lang="en-US" altLang="zh-CN" sz="1400" dirty="0"/>
                <a:t>{</a:t>
              </a:r>
              <a:r>
                <a:rPr lang="en-US" altLang="zh-CN" sz="1400" dirty="0" err="1"/>
                <a:t>stopNum</a:t>
              </a:r>
              <a:r>
                <a:rPr lang="en-US" altLang="zh-CN" sz="1400" dirty="0"/>
                <a:t>=1, mode=true})</a:t>
              </a:r>
              <a:endParaRPr lang="zh-CN" altLang="en-US" sz="1400" dirty="0"/>
            </a:p>
          </p:txBody>
        </p:sp>
      </p:grpSp>
      <p:cxnSp>
        <p:nvCxnSpPr>
          <p:cNvPr id="26" name="Straight Arrow Connector 25"/>
          <p:cNvCxnSpPr>
            <a:endCxn id="21" idx="1"/>
          </p:cNvCxnSpPr>
          <p:nvPr/>
        </p:nvCxnSpPr>
        <p:spPr>
          <a:xfrm>
            <a:off x="180305" y="2430463"/>
            <a:ext cx="598488" cy="311150"/>
          </a:xfrm>
          <a:prstGeom prst="straightConnector1">
            <a:avLst/>
          </a:prstGeom>
          <a:ln w="31750">
            <a:prstDash val="sysDot"/>
            <a:tailEnd type="arrow"/>
          </a:ln>
        </p:spPr>
        <p:style>
          <a:lnRef idx="1">
            <a:schemeClr val="accent1"/>
          </a:lnRef>
          <a:fillRef idx="0">
            <a:schemeClr val="accent1"/>
          </a:fillRef>
          <a:effectRef idx="0">
            <a:schemeClr val="accent1"/>
          </a:effectRef>
          <a:fontRef idx="minor">
            <a:schemeClr val="tx1"/>
          </a:fontRef>
        </p:style>
      </p:cxnSp>
      <p:grpSp>
        <p:nvGrpSpPr>
          <p:cNvPr id="3" name="Group 26"/>
          <p:cNvGrpSpPr>
            <a:grpSpLocks/>
          </p:cNvGrpSpPr>
          <p:nvPr/>
        </p:nvGrpSpPr>
        <p:grpSpPr bwMode="auto">
          <a:xfrm>
            <a:off x="1008187" y="3294063"/>
            <a:ext cx="1770615" cy="863600"/>
            <a:chOff x="1030165" y="3294063"/>
            <a:chExt cx="1770615" cy="863600"/>
          </a:xfrm>
        </p:grpSpPr>
        <p:cxnSp>
          <p:nvCxnSpPr>
            <p:cNvPr id="43" name="Straight Arrow Connector 42"/>
            <p:cNvCxnSpPr>
              <a:stCxn id="21" idx="4"/>
              <a:endCxn id="41" idx="0"/>
            </p:cNvCxnSpPr>
            <p:nvPr/>
          </p:nvCxnSpPr>
          <p:spPr>
            <a:xfrm>
              <a:off x="1030165" y="3294063"/>
              <a:ext cx="0" cy="863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065561" y="3438525"/>
              <a:ext cx="1735219" cy="523220"/>
            </a:xfrm>
            <a:prstGeom prst="rect">
              <a:avLst/>
            </a:prstGeom>
            <a:noFill/>
          </p:spPr>
          <p:txBody>
            <a:bodyPr wrap="none">
              <a:spAutoFit/>
            </a:bodyPr>
            <a:lstStyle/>
            <a:p>
              <a:pPr>
                <a:defRPr/>
              </a:pPr>
              <a:r>
                <a:rPr lang="en-US" altLang="zh-CN" sz="1400" dirty="0">
                  <a:solidFill>
                    <a:srgbClr val="C00000"/>
                  </a:solidFill>
                </a:rPr>
                <a:t>alert100 </a:t>
              </a:r>
              <a:r>
                <a:rPr lang="en-US" altLang="zh-CN" sz="1400" dirty="0"/>
                <a:t/>
              </a:r>
              <a:br>
                <a:rPr lang="en-US" altLang="zh-CN" sz="1400" dirty="0"/>
              </a:br>
              <a:r>
                <a:rPr lang="en-US" altLang="zh-CN" sz="1400" dirty="0"/>
                <a:t>(RTC Progress Rule) </a:t>
              </a:r>
              <a:endParaRPr lang="zh-CN" altLang="en-US" sz="1400" dirty="0"/>
            </a:p>
          </p:txBody>
        </p:sp>
      </p:grpSp>
      <p:grpSp>
        <p:nvGrpSpPr>
          <p:cNvPr id="4" name="Group 30"/>
          <p:cNvGrpSpPr>
            <a:grpSpLocks/>
          </p:cNvGrpSpPr>
          <p:nvPr/>
        </p:nvGrpSpPr>
        <p:grpSpPr bwMode="auto">
          <a:xfrm>
            <a:off x="683543" y="4157663"/>
            <a:ext cx="4375885" cy="738664"/>
            <a:chOff x="1258888" y="4157663"/>
            <a:chExt cx="4375885" cy="738664"/>
          </a:xfrm>
        </p:grpSpPr>
        <p:sp>
          <p:nvSpPr>
            <p:cNvPr id="41" name="Oval 40"/>
            <p:cNvSpPr/>
            <p:nvPr/>
          </p:nvSpPr>
          <p:spPr>
            <a:xfrm>
              <a:off x="1258888" y="4157663"/>
              <a:ext cx="649287" cy="649287"/>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4610" name="TextBox 45"/>
            <p:cNvSpPr txBox="1">
              <a:spLocks noChangeArrowheads="1"/>
            </p:cNvSpPr>
            <p:nvPr/>
          </p:nvSpPr>
          <p:spPr bwMode="auto">
            <a:xfrm>
              <a:off x="1908175" y="4157663"/>
              <a:ext cx="3726598" cy="738664"/>
            </a:xfrm>
            <a:prstGeom prst="rect">
              <a:avLst/>
            </a:prstGeom>
            <a:noFill/>
            <a:ln w="9525">
              <a:noFill/>
              <a:miter lim="800000"/>
              <a:headEnd/>
              <a:tailEnd/>
            </a:ln>
          </p:spPr>
          <p:txBody>
            <a:bodyPr wrap="none">
              <a:spAutoFit/>
            </a:bodyPr>
            <a:lstStyle/>
            <a:p>
              <a:r>
                <a:rPr lang="en-US" altLang="zh-CN" sz="1400" dirty="0"/>
                <a:t>({Watch, </a:t>
              </a:r>
              <a:r>
                <a:rPr lang="en-US" altLang="zh-CN" sz="1400" dirty="0" err="1"/>
                <a:t>WaitEnter</a:t>
              </a:r>
              <a:r>
                <a:rPr lang="en-US" altLang="zh-CN" sz="1400" dirty="0"/>
                <a:t>, </a:t>
              </a:r>
              <a:r>
                <a:rPr lang="en-US" altLang="zh-CN" sz="1400" dirty="0" err="1"/>
                <a:t>WaitArrivalOK,Operating</a:t>
              </a:r>
              <a:r>
                <a:rPr lang="en-US" altLang="zh-CN" sz="1400" dirty="0"/>
                <a:t>}, </a:t>
              </a:r>
            </a:p>
            <a:p>
              <a:r>
                <a:rPr lang="en-US" altLang="zh-CN" sz="1400" dirty="0"/>
                <a:t>(</a:t>
              </a:r>
              <a:r>
                <a:rPr lang="el-GR" altLang="zh-CN" sz="1400" dirty="0"/>
                <a:t>Φ</a:t>
              </a:r>
              <a:r>
                <a:rPr lang="en-US" altLang="zh-CN" sz="1400" dirty="0"/>
                <a:t>,</a:t>
              </a:r>
              <a:r>
                <a:rPr lang="el-GR" altLang="zh-CN" sz="1400" dirty="0"/>
                <a:t> </a:t>
              </a:r>
              <a:r>
                <a:rPr lang="en-US" altLang="zh-CN" sz="1400" dirty="0"/>
                <a:t> </a:t>
              </a:r>
              <a:r>
                <a:rPr lang="el-GR" altLang="zh-CN" sz="1400" dirty="0"/>
                <a:t>Φ</a:t>
              </a:r>
              <a:r>
                <a:rPr lang="en-US" altLang="zh-CN" sz="1400" dirty="0"/>
                <a:t>,</a:t>
              </a:r>
              <a:r>
                <a:rPr lang="el-GR" altLang="zh-CN" sz="1400" dirty="0"/>
                <a:t> </a:t>
              </a:r>
              <a:r>
                <a:rPr lang="en-US" altLang="zh-CN" sz="1400" dirty="0"/>
                <a:t>{</a:t>
              </a:r>
              <a:r>
                <a:rPr lang="en-US" altLang="zh-CN" sz="1400" dirty="0" err="1"/>
                <a:t>opend</a:t>
              </a:r>
              <a:r>
                <a:rPr lang="en-US" altLang="zh-CN" sz="1400" dirty="0"/>
                <a:t> , </a:t>
              </a:r>
              <a:r>
                <a:rPr lang="en-US" altLang="zh-CN" sz="1400" dirty="0" err="1"/>
                <a:t>arriveAck</a:t>
              </a:r>
              <a:r>
                <a:rPr lang="en-US" altLang="zh-CN" sz="1400" dirty="0"/>
                <a:t>}), </a:t>
              </a:r>
            </a:p>
            <a:p>
              <a:r>
                <a:rPr lang="en-US" altLang="zh-CN" sz="1400" dirty="0"/>
                <a:t>{</a:t>
              </a:r>
              <a:r>
                <a:rPr lang="en-US" altLang="zh-CN" sz="1400" dirty="0" err="1"/>
                <a:t>stopNum</a:t>
              </a:r>
              <a:r>
                <a:rPr lang="en-US" altLang="zh-CN" sz="1400" dirty="0"/>
                <a:t>=1, mode=true})</a:t>
              </a:r>
              <a:endParaRPr lang="zh-CN" altLang="en-US" sz="1400" dirty="0"/>
            </a:p>
          </p:txBody>
        </p:sp>
      </p:grpSp>
      <p:grpSp>
        <p:nvGrpSpPr>
          <p:cNvPr id="5" name="Group 33"/>
          <p:cNvGrpSpPr>
            <a:grpSpLocks/>
          </p:cNvGrpSpPr>
          <p:nvPr/>
        </p:nvGrpSpPr>
        <p:grpSpPr bwMode="auto">
          <a:xfrm>
            <a:off x="-36537" y="6030913"/>
            <a:ext cx="3726598" cy="1433989"/>
            <a:chOff x="107950" y="6030913"/>
            <a:chExt cx="3726598" cy="1433989"/>
          </a:xfrm>
        </p:grpSpPr>
        <p:sp>
          <p:nvSpPr>
            <p:cNvPr id="47" name="Oval 46"/>
            <p:cNvSpPr/>
            <p:nvPr/>
          </p:nvSpPr>
          <p:spPr>
            <a:xfrm>
              <a:off x="1042988" y="6030913"/>
              <a:ext cx="649287" cy="6477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4608" name="TextBox 57"/>
            <p:cNvSpPr txBox="1">
              <a:spLocks noChangeArrowheads="1"/>
            </p:cNvSpPr>
            <p:nvPr/>
          </p:nvSpPr>
          <p:spPr bwMode="auto">
            <a:xfrm>
              <a:off x="107950" y="6726238"/>
              <a:ext cx="3726598" cy="738664"/>
            </a:xfrm>
            <a:prstGeom prst="rect">
              <a:avLst/>
            </a:prstGeom>
            <a:noFill/>
            <a:ln w="9525">
              <a:noFill/>
              <a:miter lim="800000"/>
              <a:headEnd/>
              <a:tailEnd/>
            </a:ln>
          </p:spPr>
          <p:txBody>
            <a:bodyPr wrap="none">
              <a:spAutoFit/>
            </a:bodyPr>
            <a:lstStyle/>
            <a:p>
              <a:r>
                <a:rPr lang="en-US" altLang="zh-CN" sz="1400" dirty="0"/>
                <a:t>({Watch, </a:t>
              </a:r>
              <a:r>
                <a:rPr lang="en-US" altLang="zh-CN" sz="1400" dirty="0" err="1"/>
                <a:t>WaitEnter</a:t>
              </a:r>
              <a:r>
                <a:rPr lang="en-US" altLang="zh-CN" sz="1400" dirty="0"/>
                <a:t>, </a:t>
              </a:r>
              <a:r>
                <a:rPr lang="en-US" altLang="zh-CN" sz="1400" dirty="0" err="1"/>
                <a:t>WaitArrivalOK,Operating</a:t>
              </a:r>
              <a:r>
                <a:rPr lang="en-US" altLang="zh-CN" sz="1400" dirty="0"/>
                <a:t>}, </a:t>
              </a:r>
            </a:p>
            <a:p>
              <a:r>
                <a:rPr lang="en-US" altLang="zh-CN" sz="1400" dirty="0"/>
                <a:t>(</a:t>
              </a:r>
              <a:r>
                <a:rPr lang="el-GR" altLang="zh-CN" sz="1400" dirty="0"/>
                <a:t>Φ</a:t>
              </a:r>
              <a:r>
                <a:rPr lang="en-US" altLang="zh-CN" sz="1400" dirty="0"/>
                <a:t>, {</a:t>
              </a:r>
              <a:r>
                <a:rPr lang="en-US" altLang="zh-CN" sz="1400" dirty="0" err="1"/>
                <a:t>opend</a:t>
              </a:r>
              <a:r>
                <a:rPr lang="en-US" altLang="zh-CN" sz="1400" dirty="0"/>
                <a:t>} ,</a:t>
              </a:r>
              <a:r>
                <a:rPr lang="el-GR" altLang="zh-CN" sz="1400" dirty="0"/>
                <a:t> </a:t>
              </a:r>
              <a:r>
                <a:rPr lang="en-US" altLang="zh-CN" sz="1400" dirty="0"/>
                <a:t>{</a:t>
              </a:r>
              <a:r>
                <a:rPr lang="en-US" altLang="zh-CN" sz="1400" dirty="0" err="1"/>
                <a:t>arriveAck</a:t>
              </a:r>
              <a:r>
                <a:rPr lang="en-US" altLang="zh-CN" sz="1400" dirty="0"/>
                <a:t>}), </a:t>
              </a:r>
            </a:p>
            <a:p>
              <a:r>
                <a:rPr lang="en-US" altLang="zh-CN" sz="1400" dirty="0"/>
                <a:t>{</a:t>
              </a:r>
              <a:r>
                <a:rPr lang="en-US" altLang="zh-CN" sz="1400" dirty="0" err="1"/>
                <a:t>stopNum</a:t>
              </a:r>
              <a:r>
                <a:rPr lang="en-US" altLang="zh-CN" sz="1400" dirty="0"/>
                <a:t>=1, mode=true})</a:t>
              </a:r>
              <a:endParaRPr lang="zh-CN" altLang="en-US" sz="1400" dirty="0"/>
            </a:p>
          </p:txBody>
        </p:sp>
      </p:grpSp>
      <p:grpSp>
        <p:nvGrpSpPr>
          <p:cNvPr id="6" name="Group 31"/>
          <p:cNvGrpSpPr>
            <a:grpSpLocks/>
          </p:cNvGrpSpPr>
          <p:nvPr/>
        </p:nvGrpSpPr>
        <p:grpSpPr bwMode="auto">
          <a:xfrm>
            <a:off x="35471" y="4806950"/>
            <a:ext cx="1849032" cy="1223963"/>
            <a:chOff x="57449" y="4806950"/>
            <a:chExt cx="1849032" cy="1223963"/>
          </a:xfrm>
        </p:grpSpPr>
        <p:cxnSp>
          <p:nvCxnSpPr>
            <p:cNvPr id="49" name="Straight Arrow Connector 48"/>
            <p:cNvCxnSpPr>
              <a:stCxn id="41" idx="4"/>
              <a:endCxn id="47" idx="0"/>
            </p:cNvCxnSpPr>
            <p:nvPr/>
          </p:nvCxnSpPr>
          <p:spPr>
            <a:xfrm>
              <a:off x="1030165" y="4806950"/>
              <a:ext cx="214958" cy="122396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7449" y="5310188"/>
              <a:ext cx="1849032" cy="523220"/>
            </a:xfrm>
            <a:prstGeom prst="rect">
              <a:avLst/>
            </a:prstGeom>
            <a:noFill/>
          </p:spPr>
          <p:txBody>
            <a:bodyPr wrap="none">
              <a:spAutoFit/>
            </a:bodyPr>
            <a:lstStyle/>
            <a:p>
              <a:pPr algn="r">
                <a:defRPr/>
              </a:pPr>
              <a:r>
                <a:rPr lang="en-US" altLang="zh-CN" sz="1400" dirty="0" err="1">
                  <a:solidFill>
                    <a:schemeClr val="accent2">
                      <a:lumMod val="75000"/>
                    </a:schemeClr>
                  </a:solidFill>
                </a:rPr>
                <a:t>opend</a:t>
              </a:r>
              <a:r>
                <a:rPr lang="en-US" altLang="zh-CN" sz="1400" dirty="0">
                  <a:solidFill>
                    <a:schemeClr val="accent2">
                      <a:lumMod val="75000"/>
                    </a:schemeClr>
                  </a:solidFill>
                </a:rPr>
                <a:t> </a:t>
              </a:r>
              <a:br>
                <a:rPr lang="en-US" altLang="zh-CN" sz="1400" dirty="0">
                  <a:solidFill>
                    <a:schemeClr val="accent2">
                      <a:lumMod val="75000"/>
                    </a:schemeClr>
                  </a:solidFill>
                </a:rPr>
              </a:br>
              <a:r>
                <a:rPr lang="en-US" altLang="zh-CN" sz="1400" dirty="0">
                  <a:solidFill>
                    <a:schemeClr val="tx2">
                      <a:lumMod val="75000"/>
                    </a:schemeClr>
                  </a:solidFill>
                </a:rPr>
                <a:t>(RTC Deferral Rule 2) </a:t>
              </a:r>
              <a:endParaRPr lang="zh-CN" altLang="en-US" sz="1400" dirty="0">
                <a:solidFill>
                  <a:schemeClr val="tx2">
                    <a:lumMod val="75000"/>
                  </a:schemeClr>
                </a:solidFill>
              </a:endParaRPr>
            </a:p>
          </p:txBody>
        </p:sp>
      </p:grpSp>
      <p:grpSp>
        <p:nvGrpSpPr>
          <p:cNvPr id="7" name="Group 32"/>
          <p:cNvGrpSpPr>
            <a:grpSpLocks/>
          </p:cNvGrpSpPr>
          <p:nvPr/>
        </p:nvGrpSpPr>
        <p:grpSpPr bwMode="auto">
          <a:xfrm>
            <a:off x="1008187" y="4806950"/>
            <a:ext cx="2898952" cy="958453"/>
            <a:chOff x="1030165" y="4806950"/>
            <a:chExt cx="2898952" cy="958453"/>
          </a:xfrm>
        </p:grpSpPr>
        <p:cxnSp>
          <p:nvCxnSpPr>
            <p:cNvPr id="53" name="Straight Arrow Connector 52"/>
            <p:cNvCxnSpPr>
              <a:stCxn id="41" idx="4"/>
              <a:endCxn id="52" idx="1"/>
            </p:cNvCxnSpPr>
            <p:nvPr/>
          </p:nvCxnSpPr>
          <p:spPr>
            <a:xfrm>
              <a:off x="1030165" y="4806950"/>
              <a:ext cx="1642517" cy="958453"/>
            </a:xfrm>
            <a:prstGeom prst="straightConnector1">
              <a:avLst/>
            </a:prstGeom>
            <a:ln w="31750">
              <a:prstDash val="dash"/>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073673" y="4976813"/>
              <a:ext cx="1855444" cy="523220"/>
            </a:xfrm>
            <a:prstGeom prst="rect">
              <a:avLst/>
            </a:prstGeom>
            <a:noFill/>
          </p:spPr>
          <p:txBody>
            <a:bodyPr wrap="none">
              <a:spAutoFit/>
            </a:bodyPr>
            <a:lstStyle/>
            <a:p>
              <a:pPr>
                <a:defRPr/>
              </a:pPr>
              <a:r>
                <a:rPr lang="en-US" altLang="zh-CN" sz="1400" dirty="0" err="1">
                  <a:solidFill>
                    <a:schemeClr val="accent2">
                      <a:lumMod val="75000"/>
                    </a:schemeClr>
                  </a:solidFill>
                </a:rPr>
                <a:t>arriveAck</a:t>
              </a:r>
              <a:r>
                <a:rPr lang="en-US" altLang="zh-CN" sz="1400" dirty="0">
                  <a:solidFill>
                    <a:schemeClr val="accent2">
                      <a:lumMod val="75000"/>
                    </a:schemeClr>
                  </a:solidFill>
                </a:rPr>
                <a:t> </a:t>
              </a:r>
              <a:br>
                <a:rPr lang="en-US" altLang="zh-CN" sz="1400" dirty="0">
                  <a:solidFill>
                    <a:schemeClr val="accent2">
                      <a:lumMod val="75000"/>
                    </a:schemeClr>
                  </a:solidFill>
                </a:rPr>
              </a:br>
              <a:r>
                <a:rPr lang="en-US" altLang="zh-CN" sz="1400" dirty="0">
                  <a:solidFill>
                    <a:schemeClr val="tx2">
                      <a:lumMod val="75000"/>
                    </a:schemeClr>
                  </a:solidFill>
                </a:rPr>
                <a:t>(RTC </a:t>
              </a:r>
              <a:r>
                <a:rPr lang="en-US" altLang="zh-CN" sz="1400" dirty="0" err="1">
                  <a:solidFill>
                    <a:schemeClr val="tx2">
                      <a:lumMod val="75000"/>
                    </a:schemeClr>
                  </a:solidFill>
                </a:rPr>
                <a:t>ProgressC</a:t>
              </a:r>
              <a:r>
                <a:rPr lang="en-US" altLang="zh-CN" sz="1400" dirty="0">
                  <a:solidFill>
                    <a:schemeClr val="tx2">
                      <a:lumMod val="75000"/>
                    </a:schemeClr>
                  </a:solidFill>
                </a:rPr>
                <a:t> Rule) </a:t>
              </a:r>
              <a:endParaRPr lang="zh-CN" altLang="en-US" sz="1400" dirty="0">
                <a:solidFill>
                  <a:schemeClr val="tx2">
                    <a:lumMod val="75000"/>
                  </a:schemeClr>
                </a:solidFill>
              </a:endParaRPr>
            </a:p>
          </p:txBody>
        </p:sp>
      </p:grpSp>
      <p:grpSp>
        <p:nvGrpSpPr>
          <p:cNvPr id="8" name="Group 36"/>
          <p:cNvGrpSpPr>
            <a:grpSpLocks/>
          </p:cNvGrpSpPr>
          <p:nvPr/>
        </p:nvGrpSpPr>
        <p:grpSpPr bwMode="auto">
          <a:xfrm>
            <a:off x="4930751" y="6581775"/>
            <a:ext cx="4571368" cy="738664"/>
            <a:chOff x="5075238" y="6581775"/>
            <a:chExt cx="4571368" cy="738664"/>
          </a:xfrm>
        </p:grpSpPr>
        <p:sp>
          <p:nvSpPr>
            <p:cNvPr id="24601" name="TextBox 60"/>
            <p:cNvSpPr txBox="1">
              <a:spLocks noChangeArrowheads="1"/>
            </p:cNvSpPr>
            <p:nvPr/>
          </p:nvSpPr>
          <p:spPr bwMode="auto">
            <a:xfrm>
              <a:off x="5811838" y="6581775"/>
              <a:ext cx="3834768" cy="738664"/>
            </a:xfrm>
            <a:prstGeom prst="rect">
              <a:avLst/>
            </a:prstGeom>
            <a:noFill/>
            <a:ln w="9525">
              <a:noFill/>
              <a:miter lim="800000"/>
              <a:headEnd/>
              <a:tailEnd/>
            </a:ln>
          </p:spPr>
          <p:txBody>
            <a:bodyPr wrap="none">
              <a:spAutoFit/>
            </a:bodyPr>
            <a:lstStyle/>
            <a:p>
              <a:r>
                <a:rPr lang="en-US" altLang="zh-CN" sz="1400" dirty="0"/>
                <a:t>({Watch, </a:t>
              </a:r>
              <a:r>
                <a:rPr lang="en-US" altLang="zh-CN" sz="1400" dirty="0" err="1"/>
                <a:t>WaitDepart</a:t>
              </a:r>
              <a:r>
                <a:rPr lang="en-US" altLang="zh-CN" sz="1400" dirty="0"/>
                <a:t>, </a:t>
              </a:r>
              <a:r>
                <a:rPr lang="en-US" altLang="zh-CN" sz="1400" dirty="0" err="1"/>
                <a:t>WaitArrivalOK,Operating</a:t>
              </a:r>
              <a:r>
                <a:rPr lang="en-US" altLang="zh-CN" sz="1400" dirty="0"/>
                <a:t>}, </a:t>
              </a:r>
            </a:p>
            <a:p>
              <a:r>
                <a:rPr lang="en-US" altLang="zh-CN" sz="1400" dirty="0"/>
                <a:t>(</a:t>
              </a:r>
              <a:r>
                <a:rPr lang="el-GR" altLang="zh-CN" sz="1400" dirty="0"/>
                <a:t>Φ</a:t>
              </a:r>
              <a:r>
                <a:rPr lang="en-US" altLang="zh-CN" sz="1400" dirty="0"/>
                <a:t>,</a:t>
              </a:r>
              <a:r>
                <a:rPr lang="el-GR" altLang="zh-CN" sz="1400" dirty="0"/>
                <a:t> Φ</a:t>
              </a:r>
              <a:r>
                <a:rPr lang="en-US" altLang="zh-CN" sz="1400" dirty="0"/>
                <a:t>,</a:t>
              </a:r>
              <a:r>
                <a:rPr lang="el-GR" altLang="zh-CN" sz="1400" dirty="0"/>
                <a:t> </a:t>
              </a:r>
              <a:r>
                <a:rPr lang="en-US" altLang="zh-CN" sz="1400" dirty="0"/>
                <a:t>{</a:t>
              </a:r>
              <a:r>
                <a:rPr lang="en-US" altLang="zh-CN" sz="1400" dirty="0" err="1"/>
                <a:t>opend</a:t>
              </a:r>
              <a:r>
                <a:rPr lang="en-US" altLang="zh-CN" sz="1400" dirty="0"/>
                <a:t>}), </a:t>
              </a:r>
            </a:p>
            <a:p>
              <a:r>
                <a:rPr lang="en-US" altLang="zh-CN" sz="1400" dirty="0"/>
                <a:t>{</a:t>
              </a:r>
              <a:r>
                <a:rPr lang="en-US" altLang="zh-CN" sz="1400" dirty="0" err="1"/>
                <a:t>stopNum</a:t>
              </a:r>
              <a:r>
                <a:rPr lang="en-US" altLang="zh-CN" sz="1400" dirty="0"/>
                <a:t>=1, mode=true})</a:t>
              </a:r>
              <a:endParaRPr lang="zh-CN" altLang="en-US" sz="1400" dirty="0"/>
            </a:p>
          </p:txBody>
        </p:sp>
        <p:sp>
          <p:nvSpPr>
            <p:cNvPr id="66" name="Oval 65"/>
            <p:cNvSpPr/>
            <p:nvPr/>
          </p:nvSpPr>
          <p:spPr>
            <a:xfrm>
              <a:off x="5075238" y="6607175"/>
              <a:ext cx="649287" cy="6477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grpSp>
        <p:nvGrpSpPr>
          <p:cNvPr id="9" name="Group 35"/>
          <p:cNvGrpSpPr>
            <a:grpSpLocks/>
          </p:cNvGrpSpPr>
          <p:nvPr/>
        </p:nvGrpSpPr>
        <p:grpSpPr bwMode="auto">
          <a:xfrm>
            <a:off x="3181573" y="6102350"/>
            <a:ext cx="1822450" cy="598488"/>
            <a:chOff x="3203551" y="6102350"/>
            <a:chExt cx="1822450" cy="598488"/>
          </a:xfrm>
        </p:grpSpPr>
        <p:cxnSp>
          <p:nvCxnSpPr>
            <p:cNvPr id="67" name="Straight Arrow Connector 66"/>
            <p:cNvCxnSpPr>
              <a:endCxn id="66" idx="1"/>
            </p:cNvCxnSpPr>
            <p:nvPr/>
          </p:nvCxnSpPr>
          <p:spPr>
            <a:xfrm>
              <a:off x="3203551" y="6102350"/>
              <a:ext cx="1822450" cy="598488"/>
            </a:xfrm>
            <a:prstGeom prst="straightConnector1">
              <a:avLst/>
            </a:prstGeom>
            <a:ln w="31750">
              <a:prstDash val="dash"/>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3225801" y="6390382"/>
              <a:ext cx="1183337" cy="307777"/>
            </a:xfrm>
            <a:prstGeom prst="rect">
              <a:avLst/>
            </a:prstGeom>
            <a:noFill/>
          </p:spPr>
          <p:txBody>
            <a:bodyPr wrap="none">
              <a:spAutoFit/>
            </a:bodyPr>
            <a:lstStyle/>
            <a:p>
              <a:pPr>
                <a:defRPr/>
              </a:pPr>
              <a:r>
                <a:rPr lang="en-US" altLang="zh-CN" sz="1400" dirty="0">
                  <a:solidFill>
                    <a:schemeClr val="accent2">
                      <a:lumMod val="75000"/>
                    </a:schemeClr>
                  </a:solidFill>
                </a:rPr>
                <a:t>[mode==true]</a:t>
              </a:r>
              <a:endParaRPr lang="zh-CN" altLang="en-US" sz="1400" dirty="0">
                <a:solidFill>
                  <a:schemeClr val="tx2">
                    <a:lumMod val="75000"/>
                  </a:schemeClr>
                </a:solidFill>
              </a:endParaRPr>
            </a:p>
          </p:txBody>
        </p:sp>
      </p:grpSp>
      <p:grpSp>
        <p:nvGrpSpPr>
          <p:cNvPr id="10" name="Group 34"/>
          <p:cNvGrpSpPr>
            <a:grpSpLocks/>
          </p:cNvGrpSpPr>
          <p:nvPr/>
        </p:nvGrpSpPr>
        <p:grpSpPr bwMode="auto">
          <a:xfrm>
            <a:off x="2555851" y="5454278"/>
            <a:ext cx="4405070" cy="863972"/>
            <a:chOff x="2700338" y="5454278"/>
            <a:chExt cx="4405070" cy="863972"/>
          </a:xfrm>
        </p:grpSpPr>
        <p:sp>
          <p:nvSpPr>
            <p:cNvPr id="52" name="Oval 51"/>
            <p:cNvSpPr/>
            <p:nvPr/>
          </p:nvSpPr>
          <p:spPr>
            <a:xfrm>
              <a:off x="2700338" y="5670550"/>
              <a:ext cx="647700" cy="647700"/>
            </a:xfrm>
            <a:prstGeom prst="ellipse">
              <a:avLst/>
            </a:prstGeom>
            <a:solidFill>
              <a:schemeClr val="tx2">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4598" name="TextBox 71"/>
            <p:cNvSpPr txBox="1">
              <a:spLocks noChangeArrowheads="1"/>
            </p:cNvSpPr>
            <p:nvPr/>
          </p:nvSpPr>
          <p:spPr bwMode="auto">
            <a:xfrm>
              <a:off x="3491855" y="5454278"/>
              <a:ext cx="3613553" cy="738664"/>
            </a:xfrm>
            <a:prstGeom prst="rect">
              <a:avLst/>
            </a:prstGeom>
            <a:noFill/>
            <a:ln w="9525">
              <a:noFill/>
              <a:miter lim="800000"/>
              <a:headEnd/>
              <a:tailEnd/>
            </a:ln>
          </p:spPr>
          <p:txBody>
            <a:bodyPr wrap="none">
              <a:spAutoFit/>
            </a:bodyPr>
            <a:lstStyle/>
            <a:p>
              <a:r>
                <a:rPr lang="en-US" altLang="zh-CN" sz="1400" dirty="0"/>
                <a:t>({Watch, Choice1, </a:t>
              </a:r>
              <a:r>
                <a:rPr lang="en-US" altLang="zh-CN" sz="1400" dirty="0" err="1"/>
                <a:t>WaitArrivalOK,Operating</a:t>
              </a:r>
              <a:r>
                <a:rPr lang="en-US" altLang="zh-CN" sz="1400" dirty="0"/>
                <a:t>}, </a:t>
              </a:r>
            </a:p>
            <a:p>
              <a:r>
                <a:rPr lang="en-US" altLang="zh-CN" sz="1400" dirty="0"/>
                <a:t>(</a:t>
              </a:r>
              <a:r>
                <a:rPr lang="el-GR" altLang="zh-CN" sz="1400" dirty="0"/>
                <a:t>Φ</a:t>
              </a:r>
              <a:r>
                <a:rPr lang="en-US" altLang="zh-CN" sz="1400" dirty="0"/>
                <a:t>,</a:t>
              </a:r>
              <a:r>
                <a:rPr lang="el-GR" altLang="zh-CN" sz="1400" dirty="0"/>
                <a:t> Φ</a:t>
              </a:r>
              <a:r>
                <a:rPr lang="en-US" altLang="zh-CN" sz="1400" dirty="0"/>
                <a:t>, {</a:t>
              </a:r>
              <a:r>
                <a:rPr lang="en-US" altLang="zh-CN" sz="1400" dirty="0" err="1"/>
                <a:t>opend</a:t>
              </a:r>
              <a:r>
                <a:rPr lang="en-US" altLang="zh-CN" sz="1400" dirty="0"/>
                <a:t>}), </a:t>
              </a:r>
            </a:p>
            <a:p>
              <a:r>
                <a:rPr lang="en-US" altLang="zh-CN" sz="1400" dirty="0"/>
                <a:t>{</a:t>
              </a:r>
              <a:r>
                <a:rPr lang="en-US" altLang="zh-CN" sz="1400" dirty="0" err="1"/>
                <a:t>stopNum</a:t>
              </a:r>
              <a:r>
                <a:rPr lang="en-US" altLang="zh-CN" sz="1400" dirty="0"/>
                <a:t>=1, mode=true})</a:t>
              </a:r>
              <a:endParaRPr lang="zh-CN" altLang="en-US" sz="1400" dirty="0"/>
            </a:p>
          </p:txBody>
        </p:sp>
      </p:grpSp>
      <p:sp>
        <p:nvSpPr>
          <p:cNvPr id="38" name="Rectangle 37"/>
          <p:cNvSpPr/>
          <p:nvPr/>
        </p:nvSpPr>
        <p:spPr>
          <a:xfrm>
            <a:off x="8316391" y="4630330"/>
            <a:ext cx="913782" cy="46390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9" name="Rectangle 38"/>
          <p:cNvSpPr/>
          <p:nvPr/>
        </p:nvSpPr>
        <p:spPr bwMode="auto">
          <a:xfrm>
            <a:off x="5796111" y="2978886"/>
            <a:ext cx="687016" cy="38716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Rectangle 39"/>
          <p:cNvSpPr/>
          <p:nvPr/>
        </p:nvSpPr>
        <p:spPr bwMode="auto">
          <a:xfrm>
            <a:off x="5724103" y="3582070"/>
            <a:ext cx="1143908" cy="54065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Rectangle 41"/>
          <p:cNvSpPr/>
          <p:nvPr/>
        </p:nvSpPr>
        <p:spPr>
          <a:xfrm>
            <a:off x="5940127" y="4358228"/>
            <a:ext cx="456890" cy="231954"/>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4" name="Rectangle 43"/>
          <p:cNvSpPr/>
          <p:nvPr/>
        </p:nvSpPr>
        <p:spPr>
          <a:xfrm>
            <a:off x="7074132" y="3583139"/>
            <a:ext cx="685336" cy="46390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ustDataLst>
      <p:tags r:id="rId1"/>
    </p:custDataLst>
  </p:cSld>
  <p:clrMapOvr>
    <a:masterClrMapping/>
  </p:clrMapOvr>
  <p:transition advTm="2013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1000"/>
                                        <p:tgtEl>
                                          <p:spTgt spid="38"/>
                                        </p:tgtEl>
                                      </p:cBhvr>
                                    </p:animEffect>
                                    <p:set>
                                      <p:cBhvr>
                                        <p:cTn id="27" dur="1" fill="hold">
                                          <p:stCondLst>
                                            <p:cond delay="999"/>
                                          </p:stCondLst>
                                        </p:cTn>
                                        <p:tgtEl>
                                          <p:spTgt spid="38"/>
                                        </p:tgtEl>
                                        <p:attrNameLst>
                                          <p:attrName>style.visibility</p:attrName>
                                        </p:attrNameLst>
                                      </p:cBhvr>
                                      <p:to>
                                        <p:strVal val="hidden"/>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2000"/>
                                        <p:tgtEl>
                                          <p:spTgt spid="40"/>
                                        </p:tgtEl>
                                      </p:cBhvr>
                                    </p:animEffect>
                                    <p:set>
                                      <p:cBhvr>
                                        <p:cTn id="54" dur="1" fill="hold">
                                          <p:stCondLst>
                                            <p:cond delay="1999"/>
                                          </p:stCondLst>
                                        </p:cTn>
                                        <p:tgtEl>
                                          <p:spTgt spid="40"/>
                                        </p:tgtEl>
                                        <p:attrNameLst>
                                          <p:attrName>style.visibility</p:attrName>
                                        </p:attrNameLst>
                                      </p:cBhvr>
                                      <p:to>
                                        <p:strVal val="hidden"/>
                                      </p:to>
                                    </p:set>
                                  </p:childTnLst>
                                </p:cTn>
                              </p:par>
                            </p:childTnLst>
                          </p:cTn>
                        </p:par>
                        <p:par>
                          <p:cTn id="55" fill="hold">
                            <p:stCondLst>
                              <p:cond delay="2000"/>
                            </p:stCondLst>
                            <p:childTnLst>
                              <p:par>
                                <p:cTn id="56" presetID="1" presetClass="entr" presetSubtype="0"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1000"/>
                                        <p:tgtEl>
                                          <p:spTgt spid="42"/>
                                        </p:tgtEl>
                                      </p:cBhvr>
                                    </p:animEffect>
                                    <p:set>
                                      <p:cBhvr>
                                        <p:cTn id="70" dur="1" fill="hold">
                                          <p:stCondLst>
                                            <p:cond delay="999"/>
                                          </p:stCondLst>
                                        </p:cTn>
                                        <p:tgtEl>
                                          <p:spTgt spid="42"/>
                                        </p:tgtEl>
                                        <p:attrNameLst>
                                          <p:attrName>style.visibility</p:attrName>
                                        </p:attrNameLst>
                                      </p:cBhvr>
                                      <p:to>
                                        <p:strVal val="hidden"/>
                                      </p:to>
                                    </p:set>
                                  </p:childTnLst>
                                </p:cTn>
                              </p:par>
                            </p:childTnLst>
                          </p:cTn>
                        </p:par>
                        <p:par>
                          <p:cTn id="71" fill="hold">
                            <p:stCondLst>
                              <p:cond delay="1000"/>
                            </p:stCondLst>
                            <p:childTnLst>
                              <p:par>
                                <p:cTn id="72" presetID="1"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40" grpId="0" animBg="1"/>
      <p:bldP spid="40" grpId="1" animBg="1"/>
      <p:bldP spid="42" grpId="0" animBg="1"/>
      <p:bldP spid="42" grpId="1"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23850" y="198438"/>
            <a:ext cx="7923213" cy="1266825"/>
          </a:xfrm>
        </p:spPr>
        <p:txBody>
          <a:bodyPr/>
          <a:lstStyle/>
          <a:p>
            <a:pPr eaLnBrk="1" hangingPunct="1"/>
            <a:r>
              <a:rPr lang="en-US" altLang="zh-CN" sz="4400" smtClean="0">
                <a:ea typeface="ＭＳ Ｐゴシック" charset="-128"/>
              </a:rPr>
              <a:t>Semantics--communications</a:t>
            </a:r>
            <a:endParaRPr lang="en-GB" altLang="zh-CN" sz="4400" smtClean="0">
              <a:ea typeface="ＭＳ Ｐゴシック" charset="-128"/>
            </a:endParaRPr>
          </a:p>
        </p:txBody>
      </p:sp>
      <p:sp>
        <p:nvSpPr>
          <p:cNvPr id="25603" name="Slide Number Placeholder 4"/>
          <p:cNvSpPr>
            <a:spLocks noGrp="1"/>
          </p:cNvSpPr>
          <p:nvPr>
            <p:ph type="sldNum" sz="quarter" idx="12"/>
          </p:nvPr>
        </p:nvSpPr>
        <p:spPr bwMode="auto">
          <a:noFill/>
          <a:ln>
            <a:miter lim="800000"/>
            <a:headEnd/>
            <a:tailEnd/>
          </a:ln>
        </p:spPr>
        <p:txBody>
          <a:bodyPr/>
          <a:lstStyle/>
          <a:p>
            <a:pPr defTabSz="1012825">
              <a:lnSpc>
                <a:spcPct val="80000"/>
              </a:lnSpc>
            </a:pPr>
            <a:r>
              <a:rPr lang="en-US" altLang="zh-CN" sz="1200" dirty="0" smtClean="0">
                <a:solidFill>
                  <a:schemeClr val="tx1"/>
                </a:solidFill>
              </a:rPr>
              <a:t>13</a:t>
            </a:r>
          </a:p>
        </p:txBody>
      </p:sp>
      <p:sp>
        <p:nvSpPr>
          <p:cNvPr id="25604" name="Rectangle 3"/>
          <p:cNvSpPr>
            <a:spLocks noGrp="1" noChangeArrowheads="1"/>
          </p:cNvSpPr>
          <p:nvPr>
            <p:ph sz="quarter" idx="1"/>
          </p:nvPr>
        </p:nvSpPr>
        <p:spPr>
          <a:xfrm>
            <a:off x="323850" y="2069256"/>
            <a:ext cx="7920038" cy="5329238"/>
          </a:xfrm>
        </p:spPr>
        <p:txBody>
          <a:bodyPr/>
          <a:lstStyle/>
          <a:p>
            <a:r>
              <a:rPr lang="en-US" altLang="zh-CN" sz="2400" dirty="0" smtClean="0">
                <a:ea typeface="ＭＳ Ｐゴシック" charset="-128"/>
              </a:rPr>
              <a:t>Communications between different state machines </a:t>
            </a:r>
          </a:p>
          <a:p>
            <a:r>
              <a:rPr lang="en-US" altLang="zh-CN" sz="2400" b="1" i="1" dirty="0" err="1" smtClean="0">
                <a:ea typeface="ＭＳ Ｐゴシック" charset="-128"/>
              </a:rPr>
              <a:t>SendSignal</a:t>
            </a:r>
            <a:r>
              <a:rPr lang="en-US" altLang="zh-CN" sz="2400" b="1" dirty="0" smtClean="0">
                <a:ea typeface="ＭＳ Ｐゴシック" charset="-128"/>
              </a:rPr>
              <a:t> </a:t>
            </a:r>
            <a:r>
              <a:rPr lang="en-US" altLang="zh-CN" sz="2400" dirty="0" smtClean="0">
                <a:ea typeface="ＭＳ Ｐゴシック" charset="-128"/>
              </a:rPr>
              <a:t>indicates asynchronous communication </a:t>
            </a:r>
          </a:p>
          <a:p>
            <a:r>
              <a:rPr lang="en-US" altLang="zh-CN" sz="2400" b="1" i="1" dirty="0" smtClean="0">
                <a:ea typeface="ＭＳ Ｐゴシック" charset="-128"/>
              </a:rPr>
              <a:t>Call</a:t>
            </a:r>
            <a:r>
              <a:rPr lang="en-US" altLang="zh-CN" sz="2400" b="1" dirty="0" smtClean="0">
                <a:ea typeface="ＭＳ Ｐゴシック" charset="-128"/>
              </a:rPr>
              <a:t> </a:t>
            </a:r>
            <a:r>
              <a:rPr lang="en-US" altLang="zh-CN" sz="2400" dirty="0" smtClean="0">
                <a:ea typeface="ＭＳ Ｐゴシック" charset="-128"/>
              </a:rPr>
              <a:t>indicates synchronous communication</a:t>
            </a:r>
            <a:endParaRPr lang="zh-CN" altLang="en-US" sz="2400" dirty="0" smtClean="0">
              <a:ea typeface="ＭＳ Ｐゴシック" charset="-128"/>
            </a:endParaRPr>
          </a:p>
          <a:p>
            <a:endParaRPr lang="en-US" altLang="zh-CN" sz="2400" dirty="0" smtClean="0">
              <a:ea typeface="ＭＳ Ｐゴシック" charset="-128"/>
            </a:endParaRPr>
          </a:p>
        </p:txBody>
      </p:sp>
      <p:grpSp>
        <p:nvGrpSpPr>
          <p:cNvPr id="25605" name="Group 23"/>
          <p:cNvGrpSpPr>
            <a:grpSpLocks/>
          </p:cNvGrpSpPr>
          <p:nvPr/>
        </p:nvGrpSpPr>
        <p:grpSpPr bwMode="auto">
          <a:xfrm>
            <a:off x="1490786" y="3799259"/>
            <a:ext cx="6105525" cy="2951163"/>
            <a:chOff x="683543" y="2501950"/>
            <a:chExt cx="6105525" cy="2952328"/>
          </a:xfrm>
        </p:grpSpPr>
        <p:pic>
          <p:nvPicPr>
            <p:cNvPr id="25606" name="Picture 2"/>
            <p:cNvPicPr>
              <a:picLocks noChangeAspect="1" noChangeArrowheads="1"/>
            </p:cNvPicPr>
            <p:nvPr/>
          </p:nvPicPr>
          <p:blipFill>
            <a:blip r:embed="rId3" cstate="print"/>
            <a:srcRect/>
            <a:stretch>
              <a:fillRect/>
            </a:stretch>
          </p:blipFill>
          <p:spPr bwMode="auto">
            <a:xfrm>
              <a:off x="683543" y="2501950"/>
              <a:ext cx="6105525" cy="1819275"/>
            </a:xfrm>
            <a:prstGeom prst="rect">
              <a:avLst/>
            </a:prstGeom>
            <a:noFill/>
            <a:ln w="9525">
              <a:noFill/>
              <a:miter lim="800000"/>
              <a:headEnd/>
              <a:tailEnd/>
            </a:ln>
          </p:spPr>
        </p:pic>
        <p:pic>
          <p:nvPicPr>
            <p:cNvPr id="25607" name="Picture 3"/>
            <p:cNvPicPr>
              <a:picLocks noChangeAspect="1" noChangeArrowheads="1"/>
            </p:cNvPicPr>
            <p:nvPr/>
          </p:nvPicPr>
          <p:blipFill>
            <a:blip r:embed="rId4" cstate="print"/>
            <a:srcRect/>
            <a:stretch>
              <a:fillRect/>
            </a:stretch>
          </p:blipFill>
          <p:spPr bwMode="auto">
            <a:xfrm>
              <a:off x="755551" y="4577978"/>
              <a:ext cx="5915025" cy="876300"/>
            </a:xfrm>
            <a:prstGeom prst="rect">
              <a:avLst/>
            </a:prstGeom>
            <a:noFill/>
            <a:ln w="9525">
              <a:noFill/>
              <a:miter lim="800000"/>
              <a:headEnd/>
              <a:tailEnd/>
            </a:ln>
          </p:spPr>
        </p:pic>
      </p:grpSp>
    </p:spTree>
  </p:cSld>
  <p:clrMapOvr>
    <a:masterClrMapping/>
  </p:clrMapOvr>
  <p:transition advTm="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23850" y="198438"/>
            <a:ext cx="7923213" cy="1266825"/>
          </a:xfrm>
        </p:spPr>
        <p:txBody>
          <a:bodyPr/>
          <a:lstStyle/>
          <a:p>
            <a:pPr eaLnBrk="1" hangingPunct="1"/>
            <a:r>
              <a:rPr lang="en-US" altLang="zh-CN" sz="4400" dirty="0" smtClean="0">
                <a:ea typeface="ＭＳ Ｐゴシック" charset="-128"/>
              </a:rPr>
              <a:t>Semantics--communications (illustration)</a:t>
            </a:r>
            <a:endParaRPr lang="en-GB" altLang="zh-CN" sz="4400" dirty="0" smtClean="0">
              <a:ea typeface="ＭＳ Ｐゴシック" charset="-128"/>
            </a:endParaRPr>
          </a:p>
        </p:txBody>
      </p:sp>
      <p:sp>
        <p:nvSpPr>
          <p:cNvPr id="26627" name="Slide Number Placeholder 4"/>
          <p:cNvSpPr>
            <a:spLocks noGrp="1"/>
          </p:cNvSpPr>
          <p:nvPr>
            <p:ph type="sldNum" sz="quarter" idx="12"/>
          </p:nvPr>
        </p:nvSpPr>
        <p:spPr bwMode="auto">
          <a:noFill/>
          <a:ln>
            <a:miter lim="800000"/>
            <a:headEnd/>
            <a:tailEnd/>
          </a:ln>
        </p:spPr>
        <p:txBody>
          <a:bodyPr/>
          <a:lstStyle/>
          <a:p>
            <a:pPr defTabSz="1012825">
              <a:lnSpc>
                <a:spcPct val="80000"/>
              </a:lnSpc>
            </a:pPr>
            <a:r>
              <a:rPr lang="en-US" altLang="zh-CN" sz="1200" dirty="0" smtClean="0">
                <a:solidFill>
                  <a:schemeClr val="tx1"/>
                </a:solidFill>
              </a:rPr>
              <a:t>14</a:t>
            </a:r>
          </a:p>
        </p:txBody>
      </p:sp>
      <p:pic>
        <p:nvPicPr>
          <p:cNvPr id="26628" name="Picture 2"/>
          <p:cNvPicPr>
            <a:picLocks noChangeAspect="1" noChangeArrowheads="1"/>
          </p:cNvPicPr>
          <p:nvPr/>
        </p:nvPicPr>
        <p:blipFill>
          <a:blip r:embed="rId4" cstate="print"/>
          <a:srcRect/>
          <a:stretch>
            <a:fillRect/>
          </a:stretch>
        </p:blipFill>
        <p:spPr bwMode="auto">
          <a:xfrm>
            <a:off x="5003800" y="2141538"/>
            <a:ext cx="4787900" cy="3521075"/>
          </a:xfrm>
          <a:prstGeom prst="rect">
            <a:avLst/>
          </a:prstGeom>
          <a:noFill/>
          <a:ln w="9525">
            <a:noFill/>
            <a:miter lim="800000"/>
            <a:headEnd/>
            <a:tailEnd/>
          </a:ln>
        </p:spPr>
      </p:pic>
      <p:grpSp>
        <p:nvGrpSpPr>
          <p:cNvPr id="2" name="Group 190"/>
          <p:cNvGrpSpPr>
            <a:grpSpLocks/>
          </p:cNvGrpSpPr>
          <p:nvPr/>
        </p:nvGrpSpPr>
        <p:grpSpPr bwMode="auto">
          <a:xfrm>
            <a:off x="1547813" y="1830387"/>
            <a:ext cx="3835563" cy="646331"/>
            <a:chOff x="1547639" y="1829778"/>
            <a:chExt cx="3835840" cy="647259"/>
          </a:xfrm>
        </p:grpSpPr>
        <p:sp>
          <p:nvSpPr>
            <p:cNvPr id="21" name="Oval 20"/>
            <p:cNvSpPr/>
            <p:nvPr/>
          </p:nvSpPr>
          <p:spPr>
            <a:xfrm>
              <a:off x="1547639" y="1925165"/>
              <a:ext cx="503273" cy="503959"/>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4582" name="TextBox 23"/>
            <p:cNvSpPr txBox="1">
              <a:spLocks noChangeArrowheads="1"/>
            </p:cNvSpPr>
            <p:nvPr/>
          </p:nvSpPr>
          <p:spPr bwMode="auto">
            <a:xfrm>
              <a:off x="2063613" y="1829778"/>
              <a:ext cx="3319866" cy="647259"/>
            </a:xfrm>
            <a:prstGeom prst="rect">
              <a:avLst/>
            </a:prstGeom>
            <a:noFill/>
            <a:ln w="9525">
              <a:noFill/>
              <a:miter lim="800000"/>
              <a:headEnd/>
              <a:tailEnd/>
            </a:ln>
          </p:spPr>
          <p:txBody>
            <a:bodyPr wrap="none">
              <a:spAutoFit/>
            </a:bodyPr>
            <a:lstStyle/>
            <a:p>
              <a:pPr>
                <a:defRPr/>
              </a:pPr>
              <a:r>
                <a:rPr lang="en-US" altLang="zh-CN" sz="1200" dirty="0"/>
                <a:t>(</a:t>
              </a:r>
              <a:r>
                <a:rPr lang="en-US" altLang="zh-CN" sz="1200" dirty="0">
                  <a:solidFill>
                    <a:srgbClr val="003399"/>
                  </a:solidFill>
                </a:rPr>
                <a:t>({Watch, </a:t>
              </a:r>
              <a:r>
                <a:rPr lang="en-US" altLang="zh-CN" sz="1200" dirty="0" err="1">
                  <a:solidFill>
                    <a:srgbClr val="003399"/>
                  </a:solidFill>
                </a:rPr>
                <a:t>WaitEnter</a:t>
              </a:r>
              <a:r>
                <a:rPr lang="en-US" altLang="zh-CN" sz="1200" dirty="0">
                  <a:solidFill>
                    <a:srgbClr val="003399"/>
                  </a:solidFill>
                </a:rPr>
                <a:t>, </a:t>
              </a:r>
              <a:r>
                <a:rPr lang="en-US" altLang="zh-CN" sz="1200" dirty="0" err="1">
                  <a:solidFill>
                    <a:srgbClr val="003399"/>
                  </a:solidFill>
                </a:rPr>
                <a:t>WaitArrivalOK</a:t>
              </a:r>
              <a:r>
                <a:rPr lang="en-US" altLang="zh-CN" sz="1200" dirty="0">
                  <a:solidFill>
                    <a:srgbClr val="003399"/>
                  </a:solidFill>
                </a:rPr>
                <a:t>, Operating}, </a:t>
              </a:r>
            </a:p>
            <a:p>
              <a:pPr>
                <a:defRPr/>
              </a:pPr>
              <a:r>
                <a:rPr lang="en-US" altLang="zh-CN" sz="1200" dirty="0">
                  <a:solidFill>
                    <a:srgbClr val="003399"/>
                  </a:solidFill>
                </a:rPr>
                <a:t>(</a:t>
              </a:r>
              <a:r>
                <a:rPr lang="el-GR" altLang="zh-CN" sz="1200" dirty="0">
                  <a:solidFill>
                    <a:srgbClr val="003399"/>
                  </a:solidFill>
                </a:rPr>
                <a:t>Φ</a:t>
              </a:r>
              <a:r>
                <a:rPr lang="en-US" altLang="zh-CN" sz="1200" dirty="0">
                  <a:solidFill>
                    <a:srgbClr val="003399"/>
                  </a:solidFill>
                </a:rPr>
                <a:t>,</a:t>
              </a:r>
              <a:r>
                <a:rPr lang="el-GR" altLang="zh-CN" sz="1200" dirty="0">
                  <a:solidFill>
                    <a:srgbClr val="003399"/>
                  </a:solidFill>
                </a:rPr>
                <a:t> Φ</a:t>
              </a:r>
              <a:r>
                <a:rPr lang="en-US" altLang="zh-CN" sz="1200" dirty="0">
                  <a:solidFill>
                    <a:srgbClr val="003399"/>
                  </a:solidFill>
                </a:rPr>
                <a:t>, {alert80}), {</a:t>
              </a:r>
              <a:r>
                <a:rPr lang="en-US" altLang="zh-CN" sz="1200" dirty="0" err="1">
                  <a:solidFill>
                    <a:srgbClr val="003399"/>
                  </a:solidFill>
                </a:rPr>
                <a:t>stopNum</a:t>
              </a:r>
              <a:r>
                <a:rPr lang="en-US" altLang="zh-CN" sz="1200" dirty="0">
                  <a:solidFill>
                    <a:srgbClr val="003399"/>
                  </a:solidFill>
                </a:rPr>
                <a:t>=1, mode=false}),</a:t>
              </a:r>
            </a:p>
            <a:p>
              <a:pPr>
                <a:defRPr/>
              </a:pPr>
              <a:r>
                <a:rPr lang="en-US" altLang="zh-CN" sz="1200" dirty="0">
                  <a:solidFill>
                    <a:srgbClr val="C00000"/>
                  </a:solidFill>
                </a:rPr>
                <a:t>({</a:t>
              </a:r>
              <a:r>
                <a:rPr lang="en-US" altLang="zh-CN" sz="1200" dirty="0" err="1">
                  <a:solidFill>
                    <a:srgbClr val="C00000"/>
                  </a:solidFill>
                </a:rPr>
                <a:t>WaitEnter</a:t>
              </a:r>
              <a:r>
                <a:rPr lang="en-US" altLang="zh-CN" sz="1200" dirty="0">
                  <a:solidFill>
                    <a:srgbClr val="C00000"/>
                  </a:solidFill>
                </a:rPr>
                <a:t>}, {</a:t>
              </a:r>
              <a:r>
                <a:rPr lang="el-GR" altLang="zh-CN" sz="1200" dirty="0">
                  <a:solidFill>
                    <a:srgbClr val="C00000"/>
                  </a:solidFill>
                </a:rPr>
                <a:t>Φ</a:t>
              </a:r>
              <a:r>
                <a:rPr lang="en-US" altLang="zh-CN" sz="1200" dirty="0">
                  <a:solidFill>
                    <a:srgbClr val="C00000"/>
                  </a:solidFill>
                </a:rPr>
                <a:t>,</a:t>
              </a:r>
              <a:r>
                <a:rPr lang="el-GR" altLang="zh-CN" sz="1200" dirty="0">
                  <a:solidFill>
                    <a:srgbClr val="C00000"/>
                  </a:solidFill>
                </a:rPr>
                <a:t> Φ</a:t>
              </a:r>
              <a:r>
                <a:rPr lang="en-US" altLang="zh-CN" sz="1200" dirty="0">
                  <a:solidFill>
                    <a:srgbClr val="C00000"/>
                  </a:solidFill>
                </a:rPr>
                <a:t>, {</a:t>
              </a:r>
              <a:r>
                <a:rPr lang="en-US" altLang="zh-CN" sz="1200" dirty="0" err="1">
                  <a:solidFill>
                    <a:srgbClr val="C00000"/>
                  </a:solidFill>
                </a:rPr>
                <a:t>moveCompleted</a:t>
              </a:r>
              <a:r>
                <a:rPr lang="en-US" altLang="zh-CN" sz="1200" dirty="0">
                  <a:solidFill>
                    <a:srgbClr val="C00000"/>
                  </a:solidFill>
                </a:rPr>
                <a:t>}} ,</a:t>
              </a:r>
              <a:r>
                <a:rPr lang="el-GR" altLang="zh-CN" sz="1200" dirty="0">
                  <a:solidFill>
                    <a:srgbClr val="C00000"/>
                  </a:solidFill>
                </a:rPr>
                <a:t> Φ</a:t>
              </a:r>
              <a:r>
                <a:rPr lang="en-US" altLang="zh-CN" sz="1200" dirty="0">
                  <a:solidFill>
                    <a:srgbClr val="C00000"/>
                  </a:solidFill>
                </a:rPr>
                <a:t>)</a:t>
              </a:r>
              <a:r>
                <a:rPr lang="en-US" altLang="zh-CN" sz="1200" dirty="0"/>
                <a:t>)</a:t>
              </a:r>
              <a:endParaRPr lang="zh-CN" altLang="en-US" sz="1200" dirty="0"/>
            </a:p>
          </p:txBody>
        </p:sp>
      </p:grpSp>
      <p:cxnSp>
        <p:nvCxnSpPr>
          <p:cNvPr id="26" name="Straight Arrow Connector 25"/>
          <p:cNvCxnSpPr>
            <a:endCxn id="21" idx="1"/>
          </p:cNvCxnSpPr>
          <p:nvPr/>
        </p:nvCxnSpPr>
        <p:spPr>
          <a:xfrm>
            <a:off x="1042988" y="1709738"/>
            <a:ext cx="577850" cy="288925"/>
          </a:xfrm>
          <a:prstGeom prst="straightConnector1">
            <a:avLst/>
          </a:prstGeom>
          <a:ln w="31750">
            <a:prstDash val="sysDot"/>
            <a:tailEnd type="arrow"/>
          </a:ln>
        </p:spPr>
        <p:style>
          <a:lnRef idx="1">
            <a:schemeClr val="accent1"/>
          </a:lnRef>
          <a:fillRef idx="0">
            <a:schemeClr val="accent1"/>
          </a:fillRef>
          <a:effectRef idx="0">
            <a:schemeClr val="accent1"/>
          </a:effectRef>
          <a:fontRef idx="minor">
            <a:schemeClr val="tx1"/>
          </a:fontRef>
        </p:style>
      </p:cxnSp>
      <p:grpSp>
        <p:nvGrpSpPr>
          <p:cNvPr id="3" name="Group 192"/>
          <p:cNvGrpSpPr>
            <a:grpSpLocks/>
          </p:cNvGrpSpPr>
          <p:nvPr/>
        </p:nvGrpSpPr>
        <p:grpSpPr bwMode="auto">
          <a:xfrm>
            <a:off x="66675" y="2213916"/>
            <a:ext cx="1731963" cy="864245"/>
            <a:chOff x="65931" y="2214542"/>
            <a:chExt cx="1733327" cy="863472"/>
          </a:xfrm>
        </p:grpSpPr>
        <p:cxnSp>
          <p:nvCxnSpPr>
            <p:cNvPr id="43" name="Straight Arrow Connector 42"/>
            <p:cNvCxnSpPr>
              <a:stCxn id="21" idx="4"/>
              <a:endCxn id="41" idx="0"/>
            </p:cNvCxnSpPr>
            <p:nvPr/>
          </p:nvCxnSpPr>
          <p:spPr>
            <a:xfrm flipH="1">
              <a:off x="359850" y="2429307"/>
              <a:ext cx="1439408" cy="64870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5931" y="2214542"/>
              <a:ext cx="1515133" cy="461252"/>
            </a:xfrm>
            <a:prstGeom prst="rect">
              <a:avLst/>
            </a:prstGeom>
            <a:noFill/>
          </p:spPr>
          <p:txBody>
            <a:bodyPr wrap="none">
              <a:spAutoFit/>
            </a:bodyPr>
            <a:lstStyle/>
            <a:p>
              <a:pPr>
                <a:defRPr/>
              </a:pPr>
              <a:r>
                <a:rPr lang="en-US" altLang="zh-CN" sz="1200" dirty="0">
                  <a:solidFill>
                    <a:schemeClr val="accent2">
                      <a:lumMod val="75000"/>
                    </a:schemeClr>
                  </a:solidFill>
                </a:rPr>
                <a:t>alert80 </a:t>
              </a:r>
              <a:br>
                <a:rPr lang="en-US" altLang="zh-CN" sz="1200" dirty="0">
                  <a:solidFill>
                    <a:schemeClr val="accent2">
                      <a:lumMod val="75000"/>
                    </a:schemeClr>
                  </a:solidFill>
                </a:rPr>
              </a:br>
              <a:r>
                <a:rPr lang="en-US" altLang="zh-CN" sz="1200" dirty="0">
                  <a:solidFill>
                    <a:schemeClr val="tx2">
                      <a:lumMod val="75000"/>
                    </a:schemeClr>
                  </a:solidFill>
                </a:rPr>
                <a:t>(RTC Progress Rule) </a:t>
              </a:r>
              <a:endParaRPr lang="zh-CN" altLang="en-US" sz="1200" dirty="0">
                <a:solidFill>
                  <a:schemeClr val="tx2">
                    <a:lumMod val="75000"/>
                  </a:schemeClr>
                </a:solidFill>
              </a:endParaRPr>
            </a:p>
          </p:txBody>
        </p:sp>
      </p:grpSp>
      <p:grpSp>
        <p:nvGrpSpPr>
          <p:cNvPr id="4" name="Group 193"/>
          <p:cNvGrpSpPr>
            <a:grpSpLocks/>
          </p:cNvGrpSpPr>
          <p:nvPr/>
        </p:nvGrpSpPr>
        <p:grpSpPr bwMode="auto">
          <a:xfrm>
            <a:off x="107950" y="2933698"/>
            <a:ext cx="3493232" cy="830997"/>
            <a:chOff x="107479" y="2933997"/>
            <a:chExt cx="3494610" cy="831533"/>
          </a:xfrm>
        </p:grpSpPr>
        <p:sp>
          <p:nvSpPr>
            <p:cNvPr id="41" name="Oval 40"/>
            <p:cNvSpPr/>
            <p:nvPr/>
          </p:nvSpPr>
          <p:spPr>
            <a:xfrm>
              <a:off x="107479" y="3078554"/>
              <a:ext cx="505024" cy="50356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4587" name="TextBox 45"/>
            <p:cNvSpPr txBox="1">
              <a:spLocks noChangeArrowheads="1"/>
            </p:cNvSpPr>
            <p:nvPr/>
          </p:nvSpPr>
          <p:spPr bwMode="auto">
            <a:xfrm>
              <a:off x="491806" y="2933997"/>
              <a:ext cx="3110283" cy="831533"/>
            </a:xfrm>
            <a:prstGeom prst="rect">
              <a:avLst/>
            </a:prstGeom>
            <a:noFill/>
            <a:ln w="9525">
              <a:noFill/>
              <a:miter lim="800000"/>
              <a:headEnd/>
              <a:tailEnd/>
            </a:ln>
          </p:spPr>
          <p:txBody>
            <a:bodyPr wrap="none">
              <a:spAutoFit/>
            </a:bodyPr>
            <a:lstStyle/>
            <a:p>
              <a:pPr>
                <a:defRPr/>
              </a:pPr>
              <a:r>
                <a:rPr lang="en-US" altLang="zh-CN" sz="1200" dirty="0"/>
                <a:t>(</a:t>
              </a:r>
              <a:r>
                <a:rPr lang="en-US" altLang="zh-CN" sz="1200" dirty="0">
                  <a:solidFill>
                    <a:srgbClr val="003399"/>
                  </a:solidFill>
                </a:rPr>
                <a:t>({</a:t>
              </a:r>
              <a:r>
                <a:rPr lang="en-US" altLang="zh-CN" sz="1200" dirty="0" err="1">
                  <a:solidFill>
                    <a:srgbClr val="003399"/>
                  </a:solidFill>
                </a:rPr>
                <a:t>Alerted,WaitArrivalOK</a:t>
              </a:r>
              <a:r>
                <a:rPr lang="en-US" altLang="zh-CN" sz="1200" dirty="0">
                  <a:solidFill>
                    <a:srgbClr val="003399"/>
                  </a:solidFill>
                </a:rPr>
                <a:t>,</a:t>
              </a:r>
            </a:p>
            <a:p>
              <a:pPr>
                <a:defRPr/>
              </a:pPr>
              <a:r>
                <a:rPr lang="en-US" altLang="zh-CN" sz="1200" dirty="0">
                  <a:solidFill>
                    <a:srgbClr val="003399"/>
                  </a:solidFill>
                </a:rPr>
                <a:t> </a:t>
              </a:r>
              <a:r>
                <a:rPr lang="en-US" altLang="zh-CN" sz="1200" dirty="0" err="1">
                  <a:solidFill>
                    <a:srgbClr val="003399"/>
                  </a:solidFill>
                </a:rPr>
                <a:t>WaitEnter</a:t>
              </a:r>
              <a:r>
                <a:rPr lang="en-US" altLang="zh-CN" sz="1200" dirty="0">
                  <a:solidFill>
                    <a:srgbClr val="003399"/>
                  </a:solidFill>
                </a:rPr>
                <a:t>, Operating}, </a:t>
              </a:r>
            </a:p>
            <a:p>
              <a:pPr>
                <a:defRPr/>
              </a:pPr>
              <a:r>
                <a:rPr lang="en-US" altLang="zh-CN" sz="1200" dirty="0">
                  <a:solidFill>
                    <a:srgbClr val="003399"/>
                  </a:solidFill>
                </a:rPr>
                <a:t>(</a:t>
              </a:r>
              <a:r>
                <a:rPr lang="el-GR" altLang="zh-CN" sz="1200" dirty="0">
                  <a:solidFill>
                    <a:srgbClr val="003399"/>
                  </a:solidFill>
                </a:rPr>
                <a:t>Φ</a:t>
              </a:r>
              <a:r>
                <a:rPr lang="en-US" altLang="zh-CN" sz="1200" dirty="0">
                  <a:solidFill>
                    <a:srgbClr val="003399"/>
                  </a:solidFill>
                </a:rPr>
                <a:t>,</a:t>
              </a:r>
              <a:r>
                <a:rPr lang="el-GR" altLang="zh-CN" sz="1200" dirty="0">
                  <a:solidFill>
                    <a:srgbClr val="003399"/>
                  </a:solidFill>
                </a:rPr>
                <a:t>Φ</a:t>
              </a:r>
              <a:r>
                <a:rPr lang="en-US" altLang="zh-CN" sz="1200" dirty="0">
                  <a:solidFill>
                    <a:srgbClr val="003399"/>
                  </a:solidFill>
                </a:rPr>
                <a:t>,</a:t>
              </a:r>
              <a:r>
                <a:rPr lang="el-GR" altLang="zh-CN" sz="1200" dirty="0">
                  <a:solidFill>
                    <a:srgbClr val="003399"/>
                  </a:solidFill>
                </a:rPr>
                <a:t>Φ</a:t>
              </a:r>
              <a:r>
                <a:rPr lang="en-US" altLang="zh-CN" sz="1200" dirty="0">
                  <a:solidFill>
                    <a:srgbClr val="003399"/>
                  </a:solidFill>
                </a:rPr>
                <a:t>),{</a:t>
              </a:r>
              <a:r>
                <a:rPr lang="en-US" altLang="zh-CN" sz="1200" dirty="0" err="1">
                  <a:solidFill>
                    <a:srgbClr val="003399"/>
                  </a:solidFill>
                </a:rPr>
                <a:t>stopNum</a:t>
              </a:r>
              <a:r>
                <a:rPr lang="en-US" altLang="zh-CN" sz="1200" dirty="0">
                  <a:solidFill>
                    <a:srgbClr val="003399"/>
                  </a:solidFill>
                </a:rPr>
                <a:t>=1,mode=false</a:t>
              </a:r>
              <a:r>
                <a:rPr lang="en-US" altLang="zh-CN" sz="1200" dirty="0" smtClean="0">
                  <a:solidFill>
                    <a:srgbClr val="003399"/>
                  </a:solidFill>
                </a:rPr>
                <a:t>}),</a:t>
              </a:r>
            </a:p>
            <a:p>
              <a:pPr>
                <a:defRPr/>
              </a:pPr>
              <a:r>
                <a:rPr lang="en-US" altLang="zh-CN" sz="1200" dirty="0" smtClean="0">
                  <a:solidFill>
                    <a:srgbClr val="C00000"/>
                  </a:solidFill>
                </a:rPr>
                <a:t>({</a:t>
              </a:r>
              <a:r>
                <a:rPr lang="en-US" altLang="zh-CN" sz="1200" dirty="0" err="1" smtClean="0">
                  <a:solidFill>
                    <a:srgbClr val="C00000"/>
                  </a:solidFill>
                </a:rPr>
                <a:t>WaitEnter</a:t>
              </a:r>
              <a:r>
                <a:rPr lang="en-US" altLang="zh-CN" sz="1200" dirty="0" smtClean="0">
                  <a:solidFill>
                    <a:srgbClr val="C00000"/>
                  </a:solidFill>
                </a:rPr>
                <a:t>}, {</a:t>
              </a:r>
              <a:r>
                <a:rPr lang="el-GR" altLang="zh-CN" sz="1200" dirty="0" smtClean="0">
                  <a:solidFill>
                    <a:srgbClr val="C00000"/>
                  </a:solidFill>
                </a:rPr>
                <a:t>Φ</a:t>
              </a:r>
              <a:r>
                <a:rPr lang="en-US" altLang="zh-CN" sz="1200" dirty="0" smtClean="0">
                  <a:solidFill>
                    <a:srgbClr val="C00000"/>
                  </a:solidFill>
                </a:rPr>
                <a:t>,</a:t>
              </a:r>
              <a:r>
                <a:rPr lang="el-GR" altLang="zh-CN" sz="1200" dirty="0" smtClean="0">
                  <a:solidFill>
                    <a:srgbClr val="C00000"/>
                  </a:solidFill>
                </a:rPr>
                <a:t> Φ</a:t>
              </a:r>
              <a:r>
                <a:rPr lang="en-US" altLang="zh-CN" sz="1200" dirty="0" smtClean="0">
                  <a:solidFill>
                    <a:srgbClr val="C00000"/>
                  </a:solidFill>
                </a:rPr>
                <a:t>, {</a:t>
              </a:r>
              <a:r>
                <a:rPr lang="en-US" altLang="zh-CN" sz="1200" dirty="0" err="1" smtClean="0">
                  <a:solidFill>
                    <a:srgbClr val="C00000"/>
                  </a:solidFill>
                </a:rPr>
                <a:t>moveCompleted</a:t>
              </a:r>
              <a:r>
                <a:rPr lang="en-US" altLang="zh-CN" sz="1200" dirty="0" smtClean="0">
                  <a:solidFill>
                    <a:srgbClr val="C00000"/>
                  </a:solidFill>
                </a:rPr>
                <a:t>}} ,</a:t>
              </a:r>
              <a:r>
                <a:rPr lang="el-GR" altLang="zh-CN" sz="1200" dirty="0" smtClean="0">
                  <a:solidFill>
                    <a:srgbClr val="C00000"/>
                  </a:solidFill>
                </a:rPr>
                <a:t> Φ</a:t>
              </a:r>
              <a:r>
                <a:rPr lang="en-US" altLang="zh-CN" sz="1200" dirty="0" smtClean="0">
                  <a:solidFill>
                    <a:srgbClr val="C00000"/>
                  </a:solidFill>
                </a:rPr>
                <a:t>)</a:t>
              </a:r>
              <a:r>
                <a:rPr lang="en-US" altLang="zh-CN" sz="1200" dirty="0" smtClean="0"/>
                <a:t>)</a:t>
              </a:r>
              <a:endParaRPr lang="en-US" altLang="zh-CN" sz="1200" dirty="0">
                <a:solidFill>
                  <a:srgbClr val="003399"/>
                </a:solidFill>
              </a:endParaRPr>
            </a:p>
          </p:txBody>
        </p:sp>
      </p:grpSp>
      <p:grpSp>
        <p:nvGrpSpPr>
          <p:cNvPr id="5" name="Group 196"/>
          <p:cNvGrpSpPr>
            <a:grpSpLocks/>
          </p:cNvGrpSpPr>
          <p:nvPr/>
        </p:nvGrpSpPr>
        <p:grpSpPr bwMode="auto">
          <a:xfrm>
            <a:off x="358775" y="3582988"/>
            <a:ext cx="1655726" cy="1079500"/>
            <a:chOff x="359098" y="3582839"/>
            <a:chExt cx="1655959" cy="1079351"/>
          </a:xfrm>
        </p:grpSpPr>
        <p:cxnSp>
          <p:nvCxnSpPr>
            <p:cNvPr id="53" name="Straight Arrow Connector 52"/>
            <p:cNvCxnSpPr>
              <a:stCxn id="41" idx="4"/>
              <a:endCxn id="52" idx="0"/>
            </p:cNvCxnSpPr>
            <p:nvPr/>
          </p:nvCxnSpPr>
          <p:spPr>
            <a:xfrm flipH="1">
              <a:off x="359098" y="3582839"/>
              <a:ext cx="1588" cy="1079351"/>
            </a:xfrm>
            <a:prstGeom prst="straightConnector1">
              <a:avLst/>
            </a:prstGeom>
            <a:ln w="31750">
              <a:prstDash val="dash"/>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49599" y="3869913"/>
              <a:ext cx="1565458" cy="646242"/>
            </a:xfrm>
            <a:prstGeom prst="rect">
              <a:avLst/>
            </a:prstGeom>
            <a:noFill/>
          </p:spPr>
          <p:txBody>
            <a:bodyPr wrap="none">
              <a:spAutoFit/>
            </a:bodyPr>
            <a:lstStyle/>
            <a:p>
              <a:pPr>
                <a:defRPr/>
              </a:pPr>
              <a:r>
                <a:rPr lang="en-US" altLang="zh-CN" sz="1200" dirty="0" err="1">
                  <a:solidFill>
                    <a:schemeClr val="accent2">
                      <a:lumMod val="75000"/>
                    </a:schemeClr>
                  </a:solidFill>
                </a:rPr>
                <a:t>moveCompleted</a:t>
              </a:r>
              <a:r>
                <a:rPr lang="en-US" altLang="zh-CN" sz="1200" dirty="0">
                  <a:solidFill>
                    <a:schemeClr val="accent2">
                      <a:lumMod val="75000"/>
                    </a:schemeClr>
                  </a:solidFill>
                </a:rPr>
                <a:t/>
              </a:r>
              <a:br>
                <a:rPr lang="en-US" altLang="zh-CN" sz="1200" dirty="0">
                  <a:solidFill>
                    <a:schemeClr val="accent2">
                      <a:lumMod val="75000"/>
                    </a:schemeClr>
                  </a:solidFill>
                </a:rPr>
              </a:br>
              <a:r>
                <a:rPr lang="en-US" altLang="zh-CN" sz="1200" dirty="0">
                  <a:solidFill>
                    <a:schemeClr val="tx2">
                      <a:lumMod val="75000"/>
                    </a:schemeClr>
                  </a:solidFill>
                </a:rPr>
                <a:t>(RTC Progress Rule, </a:t>
              </a:r>
              <a:br>
                <a:rPr lang="en-US" altLang="zh-CN" sz="1200" dirty="0">
                  <a:solidFill>
                    <a:schemeClr val="tx2">
                      <a:lumMod val="75000"/>
                    </a:schemeClr>
                  </a:solidFill>
                </a:rPr>
              </a:br>
              <a:r>
                <a:rPr lang="en-US" altLang="zh-CN" sz="1200" dirty="0">
                  <a:solidFill>
                    <a:schemeClr val="tx2">
                      <a:lumMod val="75000"/>
                    </a:schemeClr>
                  </a:solidFill>
                </a:rPr>
                <a:t>RTC </a:t>
              </a:r>
              <a:r>
                <a:rPr lang="en-US" altLang="zh-CN" sz="1200" dirty="0" err="1">
                  <a:solidFill>
                    <a:schemeClr val="tx2">
                      <a:lumMod val="75000"/>
                    </a:schemeClr>
                  </a:solidFill>
                </a:rPr>
                <a:t>ProgressC</a:t>
              </a:r>
              <a:r>
                <a:rPr lang="en-US" altLang="zh-CN" sz="1200" dirty="0">
                  <a:solidFill>
                    <a:schemeClr val="tx2">
                      <a:lumMod val="75000"/>
                    </a:schemeClr>
                  </a:solidFill>
                </a:rPr>
                <a:t> Rule) </a:t>
              </a:r>
              <a:endParaRPr lang="zh-CN" altLang="en-US" sz="1200" dirty="0">
                <a:solidFill>
                  <a:schemeClr val="tx2">
                    <a:lumMod val="75000"/>
                  </a:schemeClr>
                </a:solidFill>
              </a:endParaRPr>
            </a:p>
          </p:txBody>
        </p:sp>
      </p:grpSp>
      <p:grpSp>
        <p:nvGrpSpPr>
          <p:cNvPr id="6" name="Group 202"/>
          <p:cNvGrpSpPr>
            <a:grpSpLocks/>
          </p:cNvGrpSpPr>
          <p:nvPr/>
        </p:nvGrpSpPr>
        <p:grpSpPr bwMode="auto">
          <a:xfrm>
            <a:off x="179388" y="5165725"/>
            <a:ext cx="1476375" cy="1223963"/>
            <a:chOff x="179487" y="5165427"/>
            <a:chExt cx="1475755" cy="1224955"/>
          </a:xfrm>
        </p:grpSpPr>
        <p:cxnSp>
          <p:nvCxnSpPr>
            <p:cNvPr id="67" name="Straight Arrow Connector 66"/>
            <p:cNvCxnSpPr>
              <a:stCxn id="52" idx="4"/>
              <a:endCxn id="42" idx="0"/>
            </p:cNvCxnSpPr>
            <p:nvPr/>
          </p:nvCxnSpPr>
          <p:spPr>
            <a:xfrm>
              <a:off x="358799" y="5165427"/>
              <a:ext cx="1296443" cy="1224955"/>
            </a:xfrm>
            <a:prstGeom prst="straightConnector1">
              <a:avLst/>
            </a:prstGeom>
            <a:ln w="31750">
              <a:prstDash val="dash"/>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79487" y="5886736"/>
              <a:ext cx="1094712" cy="277224"/>
            </a:xfrm>
            <a:prstGeom prst="rect">
              <a:avLst/>
            </a:prstGeom>
            <a:noFill/>
          </p:spPr>
          <p:txBody>
            <a:bodyPr wrap="none">
              <a:spAutoFit/>
            </a:bodyPr>
            <a:lstStyle/>
            <a:p>
              <a:pPr>
                <a:defRPr/>
              </a:pPr>
              <a:r>
                <a:rPr lang="en-US" altLang="zh-CN" sz="1200" dirty="0">
                  <a:solidFill>
                    <a:schemeClr val="accent2">
                      <a:lumMod val="75000"/>
                    </a:schemeClr>
                  </a:solidFill>
                </a:rPr>
                <a:t>[mode==false]</a:t>
              </a:r>
              <a:endParaRPr lang="zh-CN" altLang="en-US" sz="1200" dirty="0">
                <a:solidFill>
                  <a:schemeClr val="tx2">
                    <a:lumMod val="75000"/>
                  </a:schemeClr>
                </a:solidFill>
              </a:endParaRPr>
            </a:p>
          </p:txBody>
        </p:sp>
      </p:grpSp>
      <p:grpSp>
        <p:nvGrpSpPr>
          <p:cNvPr id="7" name="Group 199"/>
          <p:cNvGrpSpPr>
            <a:grpSpLocks/>
          </p:cNvGrpSpPr>
          <p:nvPr/>
        </p:nvGrpSpPr>
        <p:grpSpPr bwMode="auto">
          <a:xfrm>
            <a:off x="107950" y="4662489"/>
            <a:ext cx="2523143" cy="1015663"/>
            <a:chOff x="107479" y="4662190"/>
            <a:chExt cx="2524210" cy="1015814"/>
          </a:xfrm>
        </p:grpSpPr>
        <p:sp>
          <p:nvSpPr>
            <p:cNvPr id="52" name="Oval 51"/>
            <p:cNvSpPr/>
            <p:nvPr/>
          </p:nvSpPr>
          <p:spPr>
            <a:xfrm>
              <a:off x="107479" y="4662190"/>
              <a:ext cx="503451" cy="503312"/>
            </a:xfrm>
            <a:prstGeom prst="ellipse">
              <a:avLst/>
            </a:prstGeom>
            <a:solidFill>
              <a:schemeClr val="tx2">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4598" name="TextBox 71"/>
            <p:cNvSpPr txBox="1">
              <a:spLocks noChangeArrowheads="1"/>
            </p:cNvSpPr>
            <p:nvPr/>
          </p:nvSpPr>
          <p:spPr bwMode="auto">
            <a:xfrm>
              <a:off x="683986" y="4662190"/>
              <a:ext cx="1947703" cy="1015814"/>
            </a:xfrm>
            <a:prstGeom prst="rect">
              <a:avLst/>
            </a:prstGeom>
            <a:noFill/>
            <a:ln w="9525">
              <a:noFill/>
              <a:miter lim="800000"/>
              <a:headEnd/>
              <a:tailEnd/>
            </a:ln>
          </p:spPr>
          <p:txBody>
            <a:bodyPr wrap="none">
              <a:spAutoFit/>
            </a:bodyPr>
            <a:lstStyle/>
            <a:p>
              <a:pPr>
                <a:defRPr/>
              </a:pPr>
              <a:r>
                <a:rPr lang="en-US" altLang="zh-CN" sz="1200" dirty="0" smtClean="0">
                  <a:solidFill>
                    <a:srgbClr val="003399"/>
                  </a:solidFill>
                </a:rPr>
                <a:t>({</a:t>
              </a:r>
              <a:r>
                <a:rPr lang="en-US" altLang="zh-CN" sz="1200" dirty="0">
                  <a:solidFill>
                    <a:srgbClr val="003399"/>
                  </a:solidFill>
                </a:rPr>
                <a:t>Watch, Choice1, </a:t>
              </a:r>
              <a:br>
                <a:rPr lang="en-US" altLang="zh-CN" sz="1200" dirty="0">
                  <a:solidFill>
                    <a:srgbClr val="003399"/>
                  </a:solidFill>
                </a:rPr>
              </a:br>
              <a:r>
                <a:rPr lang="en-US" altLang="zh-CN" sz="1200" dirty="0" err="1">
                  <a:solidFill>
                    <a:srgbClr val="003399"/>
                  </a:solidFill>
                </a:rPr>
                <a:t>WaitArrivalOK,Operating</a:t>
              </a:r>
              <a:r>
                <a:rPr lang="en-US" altLang="zh-CN" sz="1200" dirty="0" smtClean="0">
                  <a:solidFill>
                    <a:srgbClr val="003399"/>
                  </a:solidFill>
                </a:rPr>
                <a:t>}, </a:t>
              </a:r>
            </a:p>
            <a:p>
              <a:pPr>
                <a:defRPr/>
              </a:pPr>
              <a:r>
                <a:rPr lang="en-US" altLang="zh-CN" sz="1200" dirty="0" smtClean="0">
                  <a:solidFill>
                    <a:srgbClr val="003399"/>
                  </a:solidFill>
                </a:rPr>
                <a:t>(</a:t>
              </a:r>
              <a:r>
                <a:rPr lang="el-GR" altLang="zh-CN" sz="1200" dirty="0" smtClean="0">
                  <a:solidFill>
                    <a:srgbClr val="003399"/>
                  </a:solidFill>
                </a:rPr>
                <a:t>Φ</a:t>
              </a:r>
              <a:r>
                <a:rPr lang="en-US" altLang="zh-CN" sz="1200" dirty="0" smtClean="0">
                  <a:solidFill>
                    <a:srgbClr val="003399"/>
                  </a:solidFill>
                </a:rPr>
                <a:t>, </a:t>
              </a:r>
              <a:r>
                <a:rPr lang="el-GR" altLang="zh-CN" sz="1200" dirty="0" smtClean="0">
                  <a:solidFill>
                    <a:srgbClr val="003399"/>
                  </a:solidFill>
                </a:rPr>
                <a:t>Φ</a:t>
              </a:r>
              <a:r>
                <a:rPr lang="en-US" altLang="zh-CN" sz="1200" dirty="0" smtClean="0">
                  <a:solidFill>
                    <a:srgbClr val="003399"/>
                  </a:solidFill>
                </a:rPr>
                <a:t>, </a:t>
              </a:r>
              <a:r>
                <a:rPr lang="el-GR" altLang="zh-CN" sz="1200" dirty="0" smtClean="0">
                  <a:solidFill>
                    <a:srgbClr val="003399"/>
                  </a:solidFill>
                </a:rPr>
                <a:t>Φ</a:t>
              </a:r>
              <a:r>
                <a:rPr lang="en-US" altLang="zh-CN" sz="1200" dirty="0" smtClean="0">
                  <a:solidFill>
                    <a:srgbClr val="003399"/>
                  </a:solidFill>
                </a:rPr>
                <a:t>), </a:t>
              </a:r>
              <a:br>
                <a:rPr lang="en-US" altLang="zh-CN" sz="1200" dirty="0" smtClean="0">
                  <a:solidFill>
                    <a:srgbClr val="003399"/>
                  </a:solidFill>
                </a:rPr>
              </a:br>
              <a:r>
                <a:rPr lang="en-US" altLang="zh-CN" sz="1200" dirty="0" smtClean="0">
                  <a:solidFill>
                    <a:srgbClr val="003399"/>
                  </a:solidFill>
                </a:rPr>
                <a:t>{</a:t>
              </a:r>
              <a:r>
                <a:rPr lang="en-US" altLang="zh-CN" sz="1200" dirty="0" err="1" smtClean="0">
                  <a:solidFill>
                    <a:srgbClr val="003399"/>
                  </a:solidFill>
                </a:rPr>
                <a:t>stopNum</a:t>
              </a:r>
              <a:r>
                <a:rPr lang="en-US" altLang="zh-CN" sz="1200" dirty="0" smtClean="0">
                  <a:solidFill>
                    <a:srgbClr val="003399"/>
                  </a:solidFill>
                </a:rPr>
                <a:t>=1, mode=false})</a:t>
              </a:r>
              <a:endParaRPr lang="en-US" altLang="zh-CN" sz="1200" dirty="0" smtClean="0"/>
            </a:p>
            <a:p>
              <a:pPr>
                <a:defRPr/>
              </a:pPr>
              <a:endParaRPr lang="zh-CN" altLang="en-US" sz="1200" dirty="0"/>
            </a:p>
          </p:txBody>
        </p:sp>
      </p:grpSp>
      <p:grpSp>
        <p:nvGrpSpPr>
          <p:cNvPr id="8" name="Group 191"/>
          <p:cNvGrpSpPr>
            <a:grpSpLocks/>
          </p:cNvGrpSpPr>
          <p:nvPr/>
        </p:nvGrpSpPr>
        <p:grpSpPr bwMode="auto">
          <a:xfrm>
            <a:off x="1798638" y="2428875"/>
            <a:ext cx="2269281" cy="720725"/>
            <a:chOff x="1799258" y="2429124"/>
            <a:chExt cx="2267857" cy="720898"/>
          </a:xfrm>
        </p:grpSpPr>
        <p:cxnSp>
          <p:nvCxnSpPr>
            <p:cNvPr id="77" name="Straight Arrow Connector 76"/>
            <p:cNvCxnSpPr>
              <a:stCxn id="21" idx="4"/>
              <a:endCxn id="57" idx="0"/>
            </p:cNvCxnSpPr>
            <p:nvPr/>
          </p:nvCxnSpPr>
          <p:spPr>
            <a:xfrm>
              <a:off x="1799258" y="2429124"/>
              <a:ext cx="1369152" cy="720898"/>
            </a:xfrm>
            <a:prstGeom prst="straightConnector1">
              <a:avLst/>
            </a:prstGeom>
            <a:ln w="31750">
              <a:prstDash val="dash"/>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554124" y="2502167"/>
              <a:ext cx="1512991" cy="461776"/>
            </a:xfrm>
            <a:prstGeom prst="rect">
              <a:avLst/>
            </a:prstGeom>
            <a:noFill/>
          </p:spPr>
          <p:txBody>
            <a:bodyPr wrap="none">
              <a:spAutoFit/>
            </a:bodyPr>
            <a:lstStyle/>
            <a:p>
              <a:pPr>
                <a:defRPr/>
              </a:pPr>
              <a:r>
                <a:rPr lang="en-US" altLang="zh-CN" sz="1200" dirty="0" err="1">
                  <a:solidFill>
                    <a:schemeClr val="accent2">
                      <a:lumMod val="75000"/>
                    </a:schemeClr>
                  </a:solidFill>
                </a:rPr>
                <a:t>moveCompleted</a:t>
              </a:r>
              <a:r>
                <a:rPr lang="en-US" altLang="zh-CN" sz="1200" dirty="0">
                  <a:solidFill>
                    <a:schemeClr val="accent2">
                      <a:lumMod val="75000"/>
                    </a:schemeClr>
                  </a:solidFill>
                </a:rPr>
                <a:t/>
              </a:r>
              <a:br>
                <a:rPr lang="en-US" altLang="zh-CN" sz="1200" dirty="0">
                  <a:solidFill>
                    <a:schemeClr val="accent2">
                      <a:lumMod val="75000"/>
                    </a:schemeClr>
                  </a:solidFill>
                </a:rPr>
              </a:br>
              <a:r>
                <a:rPr lang="en-US" altLang="zh-CN" sz="1200" dirty="0">
                  <a:solidFill>
                    <a:schemeClr val="tx2">
                      <a:lumMod val="75000"/>
                    </a:schemeClr>
                  </a:solidFill>
                </a:rPr>
                <a:t>(RTC Progress Rule) </a:t>
              </a:r>
              <a:endParaRPr lang="zh-CN" altLang="en-US" sz="1200" dirty="0">
                <a:solidFill>
                  <a:schemeClr val="tx2">
                    <a:lumMod val="75000"/>
                  </a:schemeClr>
                </a:solidFill>
              </a:endParaRPr>
            </a:p>
          </p:txBody>
        </p:sp>
      </p:grpSp>
      <p:sp>
        <p:nvSpPr>
          <p:cNvPr id="28" name="Rectangle 27"/>
          <p:cNvSpPr/>
          <p:nvPr/>
        </p:nvSpPr>
        <p:spPr>
          <a:xfrm>
            <a:off x="5940425" y="3365500"/>
            <a:ext cx="576263" cy="36036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9" name="Group 194"/>
          <p:cNvGrpSpPr>
            <a:grpSpLocks/>
          </p:cNvGrpSpPr>
          <p:nvPr/>
        </p:nvGrpSpPr>
        <p:grpSpPr bwMode="auto">
          <a:xfrm>
            <a:off x="2916238" y="3125787"/>
            <a:ext cx="2438629" cy="830997"/>
            <a:chOff x="2916609" y="3125922"/>
            <a:chExt cx="2438402" cy="831121"/>
          </a:xfrm>
        </p:grpSpPr>
        <p:sp>
          <p:nvSpPr>
            <p:cNvPr id="57" name="Oval 56"/>
            <p:cNvSpPr/>
            <p:nvPr/>
          </p:nvSpPr>
          <p:spPr>
            <a:xfrm>
              <a:off x="2916609" y="3149738"/>
              <a:ext cx="503190" cy="503313"/>
            </a:xfrm>
            <a:prstGeom prst="ellipse">
              <a:avLst/>
            </a:prstGeom>
            <a:solidFill>
              <a:schemeClr val="tx2">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86" name="TextBox 45"/>
            <p:cNvSpPr txBox="1">
              <a:spLocks noChangeArrowheads="1"/>
            </p:cNvSpPr>
            <p:nvPr/>
          </p:nvSpPr>
          <p:spPr bwMode="auto">
            <a:xfrm>
              <a:off x="3394401" y="3125922"/>
              <a:ext cx="1960610" cy="831121"/>
            </a:xfrm>
            <a:prstGeom prst="rect">
              <a:avLst/>
            </a:prstGeom>
            <a:noFill/>
            <a:ln w="9525">
              <a:noFill/>
              <a:miter lim="800000"/>
              <a:headEnd/>
              <a:tailEnd/>
            </a:ln>
          </p:spPr>
          <p:txBody>
            <a:bodyPr wrap="none">
              <a:spAutoFit/>
            </a:bodyPr>
            <a:lstStyle/>
            <a:p>
              <a:pPr>
                <a:defRPr/>
              </a:pPr>
              <a:r>
                <a:rPr lang="en-US" altLang="zh-CN" sz="1200" dirty="0"/>
                <a:t>(</a:t>
              </a:r>
              <a:r>
                <a:rPr lang="en-US" altLang="zh-CN" sz="1200" dirty="0">
                  <a:solidFill>
                    <a:srgbClr val="003399"/>
                  </a:solidFill>
                </a:rPr>
                <a:t>({Alerted, </a:t>
              </a:r>
              <a:r>
                <a:rPr lang="en-US" altLang="zh-CN" sz="1200" dirty="0" err="1">
                  <a:solidFill>
                    <a:srgbClr val="003399"/>
                  </a:solidFill>
                </a:rPr>
                <a:t>WaitEnter</a:t>
              </a:r>
              <a:r>
                <a:rPr lang="en-US" altLang="zh-CN" sz="1200" dirty="0">
                  <a:solidFill>
                    <a:srgbClr val="003399"/>
                  </a:solidFill>
                </a:rPr>
                <a:t>, </a:t>
              </a:r>
              <a:br>
                <a:rPr lang="en-US" altLang="zh-CN" sz="1200" dirty="0">
                  <a:solidFill>
                    <a:srgbClr val="003399"/>
                  </a:solidFill>
                </a:rPr>
              </a:br>
              <a:r>
                <a:rPr lang="en-US" altLang="zh-CN" sz="1200" dirty="0" err="1">
                  <a:solidFill>
                    <a:srgbClr val="003399"/>
                  </a:solidFill>
                </a:rPr>
                <a:t>WaitArrivalOK,Operating</a:t>
              </a:r>
              <a:r>
                <a:rPr lang="en-US" altLang="zh-CN" sz="1200" dirty="0">
                  <a:solidFill>
                    <a:srgbClr val="003399"/>
                  </a:solidFill>
                </a:rPr>
                <a:t>}, </a:t>
              </a:r>
            </a:p>
            <a:p>
              <a:pPr>
                <a:defRPr/>
              </a:pPr>
              <a:r>
                <a:rPr lang="en-US" altLang="zh-CN" sz="1200" dirty="0">
                  <a:solidFill>
                    <a:srgbClr val="003399"/>
                  </a:solidFill>
                </a:rPr>
                <a:t>(</a:t>
              </a:r>
              <a:r>
                <a:rPr lang="el-GR" altLang="zh-CN" sz="1200" dirty="0">
                  <a:solidFill>
                    <a:srgbClr val="003399"/>
                  </a:solidFill>
                </a:rPr>
                <a:t>Φ</a:t>
              </a:r>
              <a:r>
                <a:rPr lang="en-US" altLang="zh-CN" sz="1200" dirty="0">
                  <a:solidFill>
                    <a:srgbClr val="003399"/>
                  </a:solidFill>
                </a:rPr>
                <a:t>,</a:t>
              </a:r>
              <a:r>
                <a:rPr lang="el-GR" altLang="zh-CN" sz="1200" dirty="0">
                  <a:solidFill>
                    <a:srgbClr val="003399"/>
                  </a:solidFill>
                </a:rPr>
                <a:t> Φ</a:t>
              </a:r>
              <a:r>
                <a:rPr lang="en-US" altLang="zh-CN" sz="1200" dirty="0">
                  <a:solidFill>
                    <a:srgbClr val="003399"/>
                  </a:solidFill>
                </a:rPr>
                <a:t>,</a:t>
              </a:r>
              <a:r>
                <a:rPr lang="el-GR" altLang="zh-CN" sz="1200" dirty="0">
                  <a:solidFill>
                    <a:srgbClr val="003399"/>
                  </a:solidFill>
                </a:rPr>
                <a:t> </a:t>
              </a:r>
              <a:r>
                <a:rPr lang="en-US" altLang="zh-CN" sz="1200" dirty="0">
                  <a:solidFill>
                    <a:srgbClr val="003399"/>
                  </a:solidFill>
                </a:rPr>
                <a:t>{alert80}), </a:t>
              </a:r>
              <a:br>
                <a:rPr lang="en-US" altLang="zh-CN" sz="1200" dirty="0">
                  <a:solidFill>
                    <a:srgbClr val="003399"/>
                  </a:solidFill>
                </a:rPr>
              </a:br>
              <a:r>
                <a:rPr lang="en-US" altLang="zh-CN" sz="1200" dirty="0">
                  <a:solidFill>
                    <a:srgbClr val="003399"/>
                  </a:solidFill>
                </a:rPr>
                <a:t>{</a:t>
              </a:r>
              <a:r>
                <a:rPr lang="en-US" altLang="zh-CN" sz="1200" dirty="0" err="1">
                  <a:solidFill>
                    <a:srgbClr val="003399"/>
                  </a:solidFill>
                </a:rPr>
                <a:t>stopNum</a:t>
              </a:r>
              <a:r>
                <a:rPr lang="en-US" altLang="zh-CN" sz="1200" dirty="0">
                  <a:solidFill>
                    <a:srgbClr val="003399"/>
                  </a:solidFill>
                </a:rPr>
                <a:t>=1, mode=false</a:t>
              </a:r>
              <a:r>
                <a:rPr lang="en-US" altLang="zh-CN" sz="1200" dirty="0" smtClean="0">
                  <a:solidFill>
                    <a:srgbClr val="003399"/>
                  </a:solidFill>
                </a:rPr>
                <a:t>})</a:t>
              </a:r>
              <a:r>
                <a:rPr lang="en-US" altLang="zh-CN" sz="1200" dirty="0" smtClean="0"/>
                <a:t>)</a:t>
              </a:r>
              <a:endParaRPr lang="zh-CN" altLang="en-US" sz="1200" dirty="0"/>
            </a:p>
          </p:txBody>
        </p:sp>
      </p:grpSp>
      <p:grpSp>
        <p:nvGrpSpPr>
          <p:cNvPr id="10" name="Group 195"/>
          <p:cNvGrpSpPr>
            <a:grpSpLocks/>
          </p:cNvGrpSpPr>
          <p:nvPr/>
        </p:nvGrpSpPr>
        <p:grpSpPr bwMode="auto">
          <a:xfrm>
            <a:off x="3124199" y="3652838"/>
            <a:ext cx="1095172" cy="936625"/>
            <a:chOff x="3124906" y="3653259"/>
            <a:chExt cx="1094117" cy="936923"/>
          </a:xfrm>
        </p:grpSpPr>
        <p:cxnSp>
          <p:nvCxnSpPr>
            <p:cNvPr id="68" name="Straight Arrow Connector 67"/>
            <p:cNvCxnSpPr>
              <a:stCxn id="57" idx="4"/>
              <a:endCxn id="95" idx="0"/>
            </p:cNvCxnSpPr>
            <p:nvPr/>
          </p:nvCxnSpPr>
          <p:spPr>
            <a:xfrm flipH="1">
              <a:off x="3167728" y="3653259"/>
              <a:ext cx="0" cy="936923"/>
            </a:xfrm>
            <a:prstGeom prst="straightConnector1">
              <a:avLst/>
            </a:prstGeom>
            <a:ln w="31750">
              <a:prstDash val="dash"/>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3124906" y="4158245"/>
              <a:ext cx="1094117" cy="277087"/>
            </a:xfrm>
            <a:prstGeom prst="rect">
              <a:avLst/>
            </a:prstGeom>
            <a:noFill/>
          </p:spPr>
          <p:txBody>
            <a:bodyPr wrap="none">
              <a:spAutoFit/>
            </a:bodyPr>
            <a:lstStyle/>
            <a:p>
              <a:pPr>
                <a:defRPr/>
              </a:pPr>
              <a:r>
                <a:rPr lang="en-US" altLang="zh-CN" sz="1200" dirty="0">
                  <a:solidFill>
                    <a:schemeClr val="accent2">
                      <a:lumMod val="75000"/>
                    </a:schemeClr>
                  </a:solidFill>
                </a:rPr>
                <a:t>[mode==false]</a:t>
              </a:r>
              <a:endParaRPr lang="zh-CN" altLang="en-US" sz="1200" dirty="0">
                <a:solidFill>
                  <a:schemeClr val="tx2">
                    <a:lumMod val="75000"/>
                  </a:schemeClr>
                </a:solidFill>
              </a:endParaRPr>
            </a:p>
          </p:txBody>
        </p:sp>
      </p:grpSp>
      <p:grpSp>
        <p:nvGrpSpPr>
          <p:cNvPr id="11" name="Group 201"/>
          <p:cNvGrpSpPr>
            <a:grpSpLocks/>
          </p:cNvGrpSpPr>
          <p:nvPr/>
        </p:nvGrpSpPr>
        <p:grpSpPr bwMode="auto">
          <a:xfrm>
            <a:off x="1655763" y="5094288"/>
            <a:ext cx="2372778" cy="1295400"/>
            <a:chOff x="1655242" y="5095007"/>
            <a:chExt cx="2372908" cy="1295375"/>
          </a:xfrm>
        </p:grpSpPr>
        <p:sp>
          <p:nvSpPr>
            <p:cNvPr id="92" name="TextBox 91"/>
            <p:cNvSpPr txBox="1"/>
            <p:nvPr/>
          </p:nvSpPr>
          <p:spPr>
            <a:xfrm>
              <a:off x="2514126" y="5526799"/>
              <a:ext cx="1514024" cy="461656"/>
            </a:xfrm>
            <a:prstGeom prst="rect">
              <a:avLst/>
            </a:prstGeom>
            <a:noFill/>
          </p:spPr>
          <p:txBody>
            <a:bodyPr wrap="none">
              <a:spAutoFit/>
            </a:bodyPr>
            <a:lstStyle/>
            <a:p>
              <a:pPr>
                <a:defRPr/>
              </a:pPr>
              <a:r>
                <a:rPr lang="en-US" altLang="zh-CN" sz="1200" dirty="0">
                  <a:solidFill>
                    <a:schemeClr val="accent2">
                      <a:lumMod val="75000"/>
                    </a:schemeClr>
                  </a:solidFill>
                </a:rPr>
                <a:t>alert80 </a:t>
              </a:r>
              <a:br>
                <a:rPr lang="en-US" altLang="zh-CN" sz="1200" dirty="0">
                  <a:solidFill>
                    <a:schemeClr val="accent2">
                      <a:lumMod val="75000"/>
                    </a:schemeClr>
                  </a:solidFill>
                </a:rPr>
              </a:br>
              <a:r>
                <a:rPr lang="en-US" altLang="zh-CN" sz="1200" dirty="0">
                  <a:solidFill>
                    <a:schemeClr val="tx2">
                      <a:lumMod val="75000"/>
                    </a:schemeClr>
                  </a:solidFill>
                </a:rPr>
                <a:t>(RTC Progress Rule) </a:t>
              </a:r>
              <a:endParaRPr lang="zh-CN" altLang="en-US" sz="1200" dirty="0">
                <a:solidFill>
                  <a:schemeClr val="tx2">
                    <a:lumMod val="75000"/>
                  </a:schemeClr>
                </a:solidFill>
              </a:endParaRPr>
            </a:p>
          </p:txBody>
        </p:sp>
        <p:cxnSp>
          <p:nvCxnSpPr>
            <p:cNvPr id="100" name="Straight Arrow Connector 99"/>
            <p:cNvCxnSpPr>
              <a:stCxn id="95" idx="4"/>
              <a:endCxn id="42" idx="0"/>
            </p:cNvCxnSpPr>
            <p:nvPr/>
          </p:nvCxnSpPr>
          <p:spPr>
            <a:xfrm flipH="1">
              <a:off x="1655242" y="5095007"/>
              <a:ext cx="1512970" cy="129537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12" name="Group 200"/>
          <p:cNvGrpSpPr>
            <a:grpSpLocks/>
          </p:cNvGrpSpPr>
          <p:nvPr/>
        </p:nvGrpSpPr>
        <p:grpSpPr bwMode="auto">
          <a:xfrm>
            <a:off x="2916238" y="4446592"/>
            <a:ext cx="2470382" cy="647700"/>
            <a:chOff x="2915791" y="4446166"/>
            <a:chExt cx="2470628" cy="648118"/>
          </a:xfrm>
        </p:grpSpPr>
        <p:sp>
          <p:nvSpPr>
            <p:cNvPr id="95" name="Oval 94"/>
            <p:cNvSpPr/>
            <p:nvPr/>
          </p:nvSpPr>
          <p:spPr>
            <a:xfrm>
              <a:off x="2915791" y="4590721"/>
              <a:ext cx="504875" cy="50356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03" name="TextBox 74"/>
            <p:cNvSpPr txBox="1">
              <a:spLocks noChangeArrowheads="1"/>
            </p:cNvSpPr>
            <p:nvPr/>
          </p:nvSpPr>
          <p:spPr bwMode="auto">
            <a:xfrm>
              <a:off x="3425430" y="4446166"/>
              <a:ext cx="1960989" cy="646748"/>
            </a:xfrm>
            <a:prstGeom prst="rect">
              <a:avLst/>
            </a:prstGeom>
            <a:noFill/>
            <a:ln w="9525">
              <a:noFill/>
              <a:miter lim="800000"/>
              <a:headEnd/>
              <a:tailEnd/>
            </a:ln>
          </p:spPr>
          <p:txBody>
            <a:bodyPr wrap="none">
              <a:spAutoFit/>
            </a:bodyPr>
            <a:lstStyle/>
            <a:p>
              <a:pPr>
                <a:defRPr/>
              </a:pPr>
              <a:r>
                <a:rPr lang="en-US" altLang="zh-CN" sz="1200" dirty="0"/>
                <a:t>(</a:t>
              </a:r>
              <a:r>
                <a:rPr lang="en-US" altLang="zh-CN" sz="1200" dirty="0">
                  <a:solidFill>
                    <a:srgbClr val="003399"/>
                  </a:solidFill>
                </a:rPr>
                <a:t>({Final1,Operating}, </a:t>
              </a:r>
              <a:br>
                <a:rPr lang="en-US" altLang="zh-CN" sz="1200" dirty="0">
                  <a:solidFill>
                    <a:srgbClr val="003399"/>
                  </a:solidFill>
                </a:rPr>
              </a:br>
              <a:r>
                <a:rPr lang="en-US" altLang="zh-CN" sz="1200" dirty="0">
                  <a:solidFill>
                    <a:srgbClr val="003399"/>
                  </a:solidFill>
                </a:rPr>
                <a:t>(</a:t>
              </a:r>
              <a:r>
                <a:rPr lang="el-GR" altLang="zh-CN" sz="1200" dirty="0">
                  <a:solidFill>
                    <a:srgbClr val="003399"/>
                  </a:solidFill>
                </a:rPr>
                <a:t>Φ</a:t>
              </a:r>
              <a:r>
                <a:rPr lang="en-US" altLang="zh-CN" sz="1200" dirty="0">
                  <a:solidFill>
                    <a:srgbClr val="003399"/>
                  </a:solidFill>
                </a:rPr>
                <a:t>, </a:t>
              </a:r>
              <a:r>
                <a:rPr lang="el-GR" altLang="zh-CN" sz="1200" dirty="0">
                  <a:solidFill>
                    <a:srgbClr val="003399"/>
                  </a:solidFill>
                </a:rPr>
                <a:t>Φ</a:t>
              </a:r>
              <a:r>
                <a:rPr lang="en-US" altLang="zh-CN" sz="1200" dirty="0">
                  <a:solidFill>
                    <a:srgbClr val="003399"/>
                  </a:solidFill>
                </a:rPr>
                <a:t>,</a:t>
              </a:r>
              <a:r>
                <a:rPr lang="el-GR" altLang="zh-CN" sz="1200" dirty="0">
                  <a:solidFill>
                    <a:srgbClr val="003399"/>
                  </a:solidFill>
                </a:rPr>
                <a:t> </a:t>
              </a:r>
              <a:r>
                <a:rPr lang="en-US" altLang="zh-CN" sz="1200" dirty="0">
                  <a:solidFill>
                    <a:srgbClr val="003399"/>
                  </a:solidFill>
                </a:rPr>
                <a:t>{alert80}), </a:t>
              </a:r>
            </a:p>
            <a:p>
              <a:pPr>
                <a:defRPr/>
              </a:pPr>
              <a:r>
                <a:rPr lang="en-US" altLang="zh-CN" sz="1200" dirty="0">
                  <a:solidFill>
                    <a:srgbClr val="003399"/>
                  </a:solidFill>
                </a:rPr>
                <a:t>{</a:t>
              </a:r>
              <a:r>
                <a:rPr lang="en-US" altLang="zh-CN" sz="1200" dirty="0" err="1">
                  <a:solidFill>
                    <a:srgbClr val="003399"/>
                  </a:solidFill>
                </a:rPr>
                <a:t>stopNum</a:t>
              </a:r>
              <a:r>
                <a:rPr lang="en-US" altLang="zh-CN" sz="1200" dirty="0">
                  <a:solidFill>
                    <a:srgbClr val="003399"/>
                  </a:solidFill>
                </a:rPr>
                <a:t>=1, mode=false</a:t>
              </a:r>
              <a:r>
                <a:rPr lang="en-US" altLang="zh-CN" sz="1200" dirty="0" smtClean="0">
                  <a:solidFill>
                    <a:srgbClr val="003399"/>
                  </a:solidFill>
                </a:rPr>
                <a:t>})</a:t>
              </a:r>
              <a:r>
                <a:rPr lang="en-US" altLang="zh-CN" sz="1200" dirty="0" smtClean="0"/>
                <a:t>)</a:t>
              </a:r>
              <a:endParaRPr lang="zh-CN" altLang="en-US" sz="1200" dirty="0"/>
            </a:p>
          </p:txBody>
        </p:sp>
      </p:grpSp>
      <p:sp>
        <p:nvSpPr>
          <p:cNvPr id="147" name="Rectangle 146"/>
          <p:cNvSpPr/>
          <p:nvPr/>
        </p:nvSpPr>
        <p:spPr>
          <a:xfrm>
            <a:off x="5867400" y="3870325"/>
            <a:ext cx="1081088" cy="431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8" name="Rectangle 147"/>
          <p:cNvSpPr/>
          <p:nvPr/>
        </p:nvSpPr>
        <p:spPr>
          <a:xfrm>
            <a:off x="6092825" y="4518025"/>
            <a:ext cx="423863" cy="288925"/>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3" name="Group 205"/>
          <p:cNvGrpSpPr>
            <a:grpSpLocks/>
          </p:cNvGrpSpPr>
          <p:nvPr/>
        </p:nvGrpSpPr>
        <p:grpSpPr bwMode="auto">
          <a:xfrm>
            <a:off x="3322638" y="6389687"/>
            <a:ext cx="2231701" cy="1149568"/>
            <a:chOff x="3323246" y="6390382"/>
            <a:chExt cx="2230253" cy="1148540"/>
          </a:xfrm>
        </p:grpSpPr>
        <p:sp>
          <p:nvSpPr>
            <p:cNvPr id="24599" name="TextBox 74"/>
            <p:cNvSpPr txBox="1">
              <a:spLocks noChangeArrowheads="1"/>
            </p:cNvSpPr>
            <p:nvPr/>
          </p:nvSpPr>
          <p:spPr bwMode="auto">
            <a:xfrm>
              <a:off x="3323246" y="6893169"/>
              <a:ext cx="2230253" cy="645753"/>
            </a:xfrm>
            <a:prstGeom prst="rect">
              <a:avLst/>
            </a:prstGeom>
            <a:noFill/>
            <a:ln w="9525">
              <a:noFill/>
              <a:miter lim="800000"/>
              <a:headEnd/>
              <a:tailEnd/>
            </a:ln>
          </p:spPr>
          <p:txBody>
            <a:bodyPr wrap="none">
              <a:spAutoFit/>
            </a:bodyPr>
            <a:lstStyle/>
            <a:p>
              <a:pPr>
                <a:defRPr/>
              </a:pPr>
              <a:r>
                <a:rPr lang="en-US" altLang="zh-CN" sz="1200" dirty="0"/>
                <a:t>(</a:t>
              </a:r>
              <a:r>
                <a:rPr lang="en-US" altLang="zh-CN" sz="1200" dirty="0">
                  <a:solidFill>
                    <a:srgbClr val="003399"/>
                  </a:solidFill>
                </a:rPr>
                <a:t>({Final1,Operating}, (</a:t>
              </a:r>
              <a:r>
                <a:rPr lang="el-GR" altLang="zh-CN" sz="1200" dirty="0">
                  <a:solidFill>
                    <a:srgbClr val="003399"/>
                  </a:solidFill>
                </a:rPr>
                <a:t>Φ</a:t>
              </a:r>
              <a:r>
                <a:rPr lang="en-US" altLang="zh-CN" sz="1200" dirty="0">
                  <a:solidFill>
                    <a:srgbClr val="003399"/>
                  </a:solidFill>
                </a:rPr>
                <a:t>, </a:t>
              </a:r>
              <a:r>
                <a:rPr lang="el-GR" altLang="zh-CN" sz="1200" dirty="0">
                  <a:solidFill>
                    <a:srgbClr val="003399"/>
                  </a:solidFill>
                </a:rPr>
                <a:t>Φ</a:t>
              </a:r>
              <a:r>
                <a:rPr lang="en-US" altLang="zh-CN" sz="1200" dirty="0">
                  <a:solidFill>
                    <a:srgbClr val="003399"/>
                  </a:solidFill>
                </a:rPr>
                <a:t>,</a:t>
              </a:r>
              <a:r>
                <a:rPr lang="el-GR" altLang="zh-CN" sz="1200" dirty="0">
                  <a:solidFill>
                    <a:srgbClr val="003399"/>
                  </a:solidFill>
                </a:rPr>
                <a:t> Φ</a:t>
              </a:r>
              <a:r>
                <a:rPr lang="en-US" altLang="zh-CN" sz="1200" dirty="0">
                  <a:solidFill>
                    <a:srgbClr val="003399"/>
                  </a:solidFill>
                </a:rPr>
                <a:t>), </a:t>
              </a:r>
            </a:p>
            <a:p>
              <a:pPr>
                <a:defRPr/>
              </a:pPr>
              <a:r>
                <a:rPr lang="en-US" altLang="zh-CN" sz="1200" dirty="0">
                  <a:solidFill>
                    <a:srgbClr val="003399"/>
                  </a:solidFill>
                </a:rPr>
                <a:t>{</a:t>
              </a:r>
              <a:r>
                <a:rPr lang="en-US" altLang="zh-CN" sz="1200" dirty="0" err="1">
                  <a:solidFill>
                    <a:srgbClr val="003399"/>
                  </a:solidFill>
                </a:rPr>
                <a:t>stopNum</a:t>
              </a:r>
              <a:r>
                <a:rPr lang="en-US" altLang="zh-CN" sz="1200" dirty="0">
                  <a:solidFill>
                    <a:srgbClr val="003399"/>
                  </a:solidFill>
                </a:rPr>
                <a:t>=1, mode=false})</a:t>
              </a:r>
              <a:r>
                <a:rPr lang="en-US" altLang="zh-CN" sz="1200" dirty="0"/>
                <a:t>,</a:t>
              </a:r>
            </a:p>
            <a:p>
              <a:pPr>
                <a:defRPr/>
              </a:pPr>
              <a:r>
                <a:rPr lang="en-US" altLang="zh-CN" sz="1200" dirty="0">
                  <a:solidFill>
                    <a:srgbClr val="C00000"/>
                  </a:solidFill>
                </a:rPr>
                <a:t>({Parked}, {</a:t>
              </a:r>
              <a:r>
                <a:rPr lang="el-GR" altLang="zh-CN" sz="1200" dirty="0">
                  <a:solidFill>
                    <a:srgbClr val="C00000"/>
                  </a:solidFill>
                </a:rPr>
                <a:t>Φ</a:t>
              </a:r>
              <a:r>
                <a:rPr lang="en-US" altLang="zh-CN" sz="1200" dirty="0">
                  <a:solidFill>
                    <a:srgbClr val="C00000"/>
                  </a:solidFill>
                </a:rPr>
                <a:t>,</a:t>
              </a:r>
              <a:r>
                <a:rPr lang="el-GR" altLang="zh-CN" sz="1200" dirty="0">
                  <a:solidFill>
                    <a:srgbClr val="C00000"/>
                  </a:solidFill>
                </a:rPr>
                <a:t> Φ</a:t>
              </a:r>
              <a:r>
                <a:rPr lang="en-US" altLang="zh-CN" sz="1200" dirty="0">
                  <a:solidFill>
                    <a:srgbClr val="C00000"/>
                  </a:solidFill>
                </a:rPr>
                <a:t>,</a:t>
              </a:r>
              <a:r>
                <a:rPr lang="el-GR" altLang="zh-CN" sz="1200" dirty="0">
                  <a:solidFill>
                    <a:srgbClr val="C00000"/>
                  </a:solidFill>
                </a:rPr>
                <a:t> Φ</a:t>
              </a:r>
              <a:r>
                <a:rPr lang="en-US" altLang="zh-CN" sz="1200" dirty="0">
                  <a:solidFill>
                    <a:srgbClr val="C00000"/>
                  </a:solidFill>
                </a:rPr>
                <a:t>} ,</a:t>
              </a:r>
              <a:r>
                <a:rPr lang="el-GR" altLang="zh-CN" sz="1200" dirty="0">
                  <a:solidFill>
                    <a:srgbClr val="C00000"/>
                  </a:solidFill>
                </a:rPr>
                <a:t> Φ</a:t>
              </a:r>
              <a:r>
                <a:rPr lang="en-US" altLang="zh-CN" sz="1200" dirty="0">
                  <a:solidFill>
                    <a:srgbClr val="C00000"/>
                  </a:solidFill>
                </a:rPr>
                <a:t>)</a:t>
              </a:r>
              <a:r>
                <a:rPr lang="en-US" altLang="zh-CN" sz="1200" dirty="0"/>
                <a:t>)</a:t>
              </a:r>
              <a:endParaRPr lang="zh-CN" altLang="en-US" sz="1200" dirty="0"/>
            </a:p>
          </p:txBody>
        </p:sp>
        <p:sp>
          <p:nvSpPr>
            <p:cNvPr id="169" name="Oval 168"/>
            <p:cNvSpPr/>
            <p:nvPr/>
          </p:nvSpPr>
          <p:spPr>
            <a:xfrm>
              <a:off x="3420020" y="6390382"/>
              <a:ext cx="504498" cy="5043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grpSp>
        <p:nvGrpSpPr>
          <p:cNvPr id="14" name="Group 203"/>
          <p:cNvGrpSpPr>
            <a:grpSpLocks/>
          </p:cNvGrpSpPr>
          <p:nvPr/>
        </p:nvGrpSpPr>
        <p:grpSpPr bwMode="auto">
          <a:xfrm>
            <a:off x="251495" y="6389686"/>
            <a:ext cx="3014480" cy="966490"/>
            <a:chOff x="251216" y="6390382"/>
            <a:chExt cx="3015066" cy="966535"/>
          </a:xfrm>
        </p:grpSpPr>
        <p:sp>
          <p:nvSpPr>
            <p:cNvPr id="42" name="Oval 41"/>
            <p:cNvSpPr/>
            <p:nvPr/>
          </p:nvSpPr>
          <p:spPr>
            <a:xfrm>
              <a:off x="1403295" y="6390382"/>
              <a:ext cx="503336" cy="50484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84" name="TextBox 74"/>
            <p:cNvSpPr txBox="1">
              <a:spLocks noChangeArrowheads="1"/>
            </p:cNvSpPr>
            <p:nvPr/>
          </p:nvSpPr>
          <p:spPr bwMode="auto">
            <a:xfrm>
              <a:off x="251216" y="6895230"/>
              <a:ext cx="3015066" cy="461687"/>
            </a:xfrm>
            <a:prstGeom prst="rect">
              <a:avLst/>
            </a:prstGeom>
            <a:noFill/>
            <a:ln w="9525">
              <a:noFill/>
              <a:miter lim="800000"/>
              <a:headEnd/>
              <a:tailEnd/>
            </a:ln>
          </p:spPr>
          <p:txBody>
            <a:bodyPr wrap="none">
              <a:spAutoFit/>
            </a:bodyPr>
            <a:lstStyle/>
            <a:p>
              <a:pPr>
                <a:defRPr/>
              </a:pPr>
              <a:r>
                <a:rPr lang="en-US" altLang="zh-CN" sz="1200" dirty="0"/>
                <a:t>(</a:t>
              </a:r>
              <a:r>
                <a:rPr lang="en-US" altLang="zh-CN" sz="1200" dirty="0">
                  <a:solidFill>
                    <a:srgbClr val="003399"/>
                  </a:solidFill>
                </a:rPr>
                <a:t>({</a:t>
              </a:r>
              <a:r>
                <a:rPr lang="en-US" altLang="zh-CN" sz="1200" dirty="0" err="1">
                  <a:solidFill>
                    <a:srgbClr val="003399"/>
                  </a:solidFill>
                </a:rPr>
                <a:t>WaitStop,Operating</a:t>
              </a:r>
              <a:r>
                <a:rPr lang="en-US" altLang="zh-CN" sz="1200" dirty="0">
                  <a:solidFill>
                    <a:srgbClr val="003399"/>
                  </a:solidFill>
                </a:rPr>
                <a:t>}, (</a:t>
              </a:r>
              <a:r>
                <a:rPr lang="el-GR" altLang="zh-CN" sz="1200" dirty="0">
                  <a:solidFill>
                    <a:srgbClr val="003399"/>
                  </a:solidFill>
                </a:rPr>
                <a:t>Φ</a:t>
              </a:r>
              <a:r>
                <a:rPr lang="en-US" altLang="zh-CN" sz="1200" dirty="0">
                  <a:solidFill>
                    <a:srgbClr val="003399"/>
                  </a:solidFill>
                </a:rPr>
                <a:t>, </a:t>
              </a:r>
              <a:r>
                <a:rPr lang="el-GR" altLang="zh-CN" sz="1200" dirty="0">
                  <a:solidFill>
                    <a:srgbClr val="003399"/>
                  </a:solidFill>
                </a:rPr>
                <a:t>Φ</a:t>
              </a:r>
              <a:r>
                <a:rPr lang="en-US" altLang="zh-CN" sz="1200" dirty="0">
                  <a:solidFill>
                    <a:srgbClr val="003399"/>
                  </a:solidFill>
                </a:rPr>
                <a:t>,</a:t>
              </a:r>
              <a:r>
                <a:rPr lang="el-GR" altLang="zh-CN" sz="1200" dirty="0">
                  <a:solidFill>
                    <a:srgbClr val="003399"/>
                  </a:solidFill>
                </a:rPr>
                <a:t> </a:t>
              </a:r>
              <a:r>
                <a:rPr lang="en-US" altLang="zh-CN" sz="1200" dirty="0">
                  <a:solidFill>
                    <a:srgbClr val="003399"/>
                  </a:solidFill>
                </a:rPr>
                <a:t>{</a:t>
              </a:r>
              <a:r>
                <a:rPr lang="en-US" altLang="zh-CN" sz="1200" dirty="0" err="1">
                  <a:solidFill>
                    <a:srgbClr val="003399"/>
                  </a:solidFill>
                </a:rPr>
                <a:t>alertStop</a:t>
              </a:r>
              <a:r>
                <a:rPr lang="en-US" altLang="zh-CN" sz="1200" dirty="0" smtClean="0">
                  <a:solidFill>
                    <a:srgbClr val="003399"/>
                  </a:solidFill>
                </a:rPr>
                <a:t>}))</a:t>
              </a:r>
              <a:r>
                <a:rPr lang="en-US" altLang="zh-CN" sz="1200" dirty="0" smtClean="0"/>
                <a:t>,</a:t>
              </a:r>
              <a:endParaRPr lang="en-US" altLang="zh-CN" sz="1200" dirty="0"/>
            </a:p>
            <a:p>
              <a:pPr>
                <a:defRPr/>
              </a:pPr>
              <a:r>
                <a:rPr lang="en-US" altLang="zh-CN" sz="1200" dirty="0">
                  <a:solidFill>
                    <a:srgbClr val="C00000"/>
                  </a:solidFill>
                </a:rPr>
                <a:t>({Parked}, {</a:t>
              </a:r>
              <a:r>
                <a:rPr lang="el-GR" altLang="zh-CN" sz="1200" dirty="0">
                  <a:solidFill>
                    <a:srgbClr val="C00000"/>
                  </a:solidFill>
                </a:rPr>
                <a:t>Φ</a:t>
              </a:r>
              <a:r>
                <a:rPr lang="en-US" altLang="zh-CN" sz="1200" dirty="0">
                  <a:solidFill>
                    <a:srgbClr val="C00000"/>
                  </a:solidFill>
                </a:rPr>
                <a:t>,</a:t>
              </a:r>
              <a:r>
                <a:rPr lang="el-GR" altLang="zh-CN" sz="1200" dirty="0">
                  <a:solidFill>
                    <a:srgbClr val="C00000"/>
                  </a:solidFill>
                </a:rPr>
                <a:t> Φ</a:t>
              </a:r>
              <a:r>
                <a:rPr lang="en-US" altLang="zh-CN" sz="1200" dirty="0">
                  <a:solidFill>
                    <a:srgbClr val="C00000"/>
                  </a:solidFill>
                </a:rPr>
                <a:t>,</a:t>
              </a:r>
              <a:r>
                <a:rPr lang="el-GR" altLang="zh-CN" sz="1200" dirty="0">
                  <a:solidFill>
                    <a:srgbClr val="C00000"/>
                  </a:solidFill>
                </a:rPr>
                <a:t> Φ</a:t>
              </a:r>
              <a:r>
                <a:rPr lang="en-US" altLang="zh-CN" sz="1200" dirty="0">
                  <a:solidFill>
                    <a:srgbClr val="C00000"/>
                  </a:solidFill>
                </a:rPr>
                <a:t>} ,</a:t>
              </a:r>
              <a:r>
                <a:rPr lang="el-GR" altLang="zh-CN" sz="1200" dirty="0">
                  <a:solidFill>
                    <a:srgbClr val="C00000"/>
                  </a:solidFill>
                </a:rPr>
                <a:t> Φ</a:t>
              </a:r>
              <a:r>
                <a:rPr lang="en-US" altLang="zh-CN" sz="1200" dirty="0">
                  <a:solidFill>
                    <a:srgbClr val="C00000"/>
                  </a:solidFill>
                </a:rPr>
                <a:t>)</a:t>
              </a:r>
              <a:r>
                <a:rPr lang="en-US" altLang="zh-CN" sz="1200" dirty="0"/>
                <a:t>)</a:t>
              </a:r>
              <a:endParaRPr lang="zh-CN" altLang="en-US" sz="1200" dirty="0"/>
            </a:p>
          </p:txBody>
        </p:sp>
      </p:grpSp>
      <p:grpSp>
        <p:nvGrpSpPr>
          <p:cNvPr id="15" name="Group 204"/>
          <p:cNvGrpSpPr>
            <a:grpSpLocks/>
          </p:cNvGrpSpPr>
          <p:nvPr/>
        </p:nvGrpSpPr>
        <p:grpSpPr bwMode="auto">
          <a:xfrm>
            <a:off x="1906588" y="6173788"/>
            <a:ext cx="1515528" cy="468312"/>
            <a:chOff x="1906861" y="6174358"/>
            <a:chExt cx="1515627" cy="468437"/>
          </a:xfrm>
        </p:grpSpPr>
        <p:cxnSp>
          <p:nvCxnSpPr>
            <p:cNvPr id="181" name="Straight Arrow Connector 180"/>
            <p:cNvCxnSpPr>
              <a:stCxn id="42" idx="6"/>
              <a:endCxn id="169" idx="2"/>
            </p:cNvCxnSpPr>
            <p:nvPr/>
          </p:nvCxnSpPr>
          <p:spPr>
            <a:xfrm>
              <a:off x="1906861" y="6642795"/>
              <a:ext cx="1512986"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1908448" y="6174358"/>
              <a:ext cx="1514040" cy="461788"/>
            </a:xfrm>
            <a:prstGeom prst="rect">
              <a:avLst/>
            </a:prstGeom>
            <a:noFill/>
          </p:spPr>
          <p:txBody>
            <a:bodyPr wrap="none">
              <a:spAutoFit/>
            </a:bodyPr>
            <a:lstStyle/>
            <a:p>
              <a:pPr>
                <a:defRPr/>
              </a:pPr>
              <a:r>
                <a:rPr lang="en-US" altLang="zh-CN" sz="1200" dirty="0" err="1">
                  <a:solidFill>
                    <a:schemeClr val="accent2">
                      <a:lumMod val="75000"/>
                    </a:schemeClr>
                  </a:solidFill>
                </a:rPr>
                <a:t>alertStop</a:t>
              </a:r>
              <a:r>
                <a:rPr lang="en-US" altLang="zh-CN" sz="1200" dirty="0">
                  <a:solidFill>
                    <a:schemeClr val="accent2">
                      <a:lumMod val="75000"/>
                    </a:schemeClr>
                  </a:solidFill>
                </a:rPr>
                <a:t> </a:t>
              </a:r>
              <a:br>
                <a:rPr lang="en-US" altLang="zh-CN" sz="1200" dirty="0">
                  <a:solidFill>
                    <a:schemeClr val="accent2">
                      <a:lumMod val="75000"/>
                    </a:schemeClr>
                  </a:solidFill>
                </a:rPr>
              </a:br>
              <a:r>
                <a:rPr lang="en-US" altLang="zh-CN" sz="1200" dirty="0">
                  <a:solidFill>
                    <a:schemeClr val="tx2">
                      <a:lumMod val="75000"/>
                    </a:schemeClr>
                  </a:solidFill>
                </a:rPr>
                <a:t>(RTC Progress Rule) </a:t>
              </a:r>
              <a:endParaRPr lang="zh-CN" altLang="en-US" sz="1200" dirty="0">
                <a:solidFill>
                  <a:schemeClr val="tx2">
                    <a:lumMod val="75000"/>
                  </a:schemeClr>
                </a:solidFill>
              </a:endParaRPr>
            </a:p>
          </p:txBody>
        </p:sp>
      </p:grpSp>
      <p:sp>
        <p:nvSpPr>
          <p:cNvPr id="187" name="Rectangle 186"/>
          <p:cNvSpPr/>
          <p:nvPr/>
        </p:nvSpPr>
        <p:spPr>
          <a:xfrm>
            <a:off x="5795963" y="4949825"/>
            <a:ext cx="1079500" cy="431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8" name="Rectangle 187"/>
          <p:cNvSpPr/>
          <p:nvPr/>
        </p:nvSpPr>
        <p:spPr>
          <a:xfrm>
            <a:off x="7172325" y="5022850"/>
            <a:ext cx="423863" cy="28733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7" name="Rectangle 206"/>
          <p:cNvSpPr/>
          <p:nvPr/>
        </p:nvSpPr>
        <p:spPr>
          <a:xfrm>
            <a:off x="6804025" y="3222625"/>
            <a:ext cx="936625" cy="57626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654" name="TextBox 57"/>
          <p:cNvSpPr txBox="1">
            <a:spLocks noChangeArrowheads="1"/>
          </p:cNvSpPr>
          <p:nvPr/>
        </p:nvSpPr>
        <p:spPr bwMode="auto">
          <a:xfrm>
            <a:off x="7092950" y="7181850"/>
            <a:ext cx="1441450" cy="261938"/>
          </a:xfrm>
          <a:prstGeom prst="rect">
            <a:avLst/>
          </a:prstGeom>
          <a:noFill/>
          <a:ln w="9525">
            <a:noFill/>
            <a:miter lim="800000"/>
            <a:headEnd/>
            <a:tailEnd/>
          </a:ln>
        </p:spPr>
        <p:txBody>
          <a:bodyPr wrap="none">
            <a:spAutoFit/>
          </a:bodyPr>
          <a:lstStyle/>
          <a:p>
            <a:r>
              <a:rPr lang="en-US" altLang="zh-CN" sz="1100"/>
              <a:t>Handler state machine</a:t>
            </a:r>
            <a:endParaRPr lang="zh-CN" altLang="en-US" sz="1100"/>
          </a:p>
        </p:txBody>
      </p:sp>
      <p:pic>
        <p:nvPicPr>
          <p:cNvPr id="26643" name="Picture 28"/>
          <p:cNvPicPr>
            <a:picLocks noChangeAspect="1" noChangeArrowheads="1"/>
          </p:cNvPicPr>
          <p:nvPr/>
        </p:nvPicPr>
        <p:blipFill>
          <a:blip r:embed="rId5" cstate="print"/>
          <a:srcRect/>
          <a:stretch>
            <a:fillRect/>
          </a:stretch>
        </p:blipFill>
        <p:spPr bwMode="auto">
          <a:xfrm>
            <a:off x="5371666" y="5991622"/>
            <a:ext cx="4528901" cy="1224756"/>
          </a:xfrm>
          <a:prstGeom prst="rect">
            <a:avLst/>
          </a:prstGeom>
          <a:noFill/>
          <a:ln w="9525">
            <a:noFill/>
            <a:miter lim="800000"/>
            <a:headEnd/>
            <a:tailEnd/>
          </a:ln>
        </p:spPr>
      </p:pic>
      <p:sp>
        <p:nvSpPr>
          <p:cNvPr id="189" name="Rectangle 188"/>
          <p:cNvSpPr/>
          <p:nvPr/>
        </p:nvSpPr>
        <p:spPr>
          <a:xfrm>
            <a:off x="5867400" y="6823075"/>
            <a:ext cx="720725" cy="35877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0" name="Rectangle 189"/>
          <p:cNvSpPr/>
          <p:nvPr/>
        </p:nvSpPr>
        <p:spPr>
          <a:xfrm>
            <a:off x="5867400" y="5957888"/>
            <a:ext cx="720725" cy="36036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ustDataLst>
      <p:tags r:id="rId1"/>
    </p:custDataLst>
  </p:cSld>
  <p:clrMapOvr>
    <a:masterClrMapping/>
  </p:clrMapOvr>
  <p:transition advTm="17637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1000"/>
                                        <p:tgtEl>
                                          <p:spTgt spid="28"/>
                                        </p:tgtEl>
                                      </p:cBhvr>
                                    </p:animEffect>
                                    <p:set>
                                      <p:cBhvr>
                                        <p:cTn id="27" dur="1" fill="hold">
                                          <p:stCondLst>
                                            <p:cond delay="999"/>
                                          </p:stCondLst>
                                        </p:cTn>
                                        <p:tgtEl>
                                          <p:spTgt spid="28"/>
                                        </p:tgtEl>
                                        <p:attrNameLst>
                                          <p:attrName>style.visibility</p:attrName>
                                        </p:attrNameLst>
                                      </p:cBhvr>
                                      <p:to>
                                        <p:strVal val="hidden"/>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20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1000"/>
                                        <p:tgtEl>
                                          <p:spTgt spid="147"/>
                                        </p:tgtEl>
                                      </p:cBhvr>
                                    </p:animEffect>
                                    <p:set>
                                      <p:cBhvr>
                                        <p:cTn id="43" dur="1" fill="hold">
                                          <p:stCondLst>
                                            <p:cond delay="999"/>
                                          </p:stCondLst>
                                        </p:cTn>
                                        <p:tgtEl>
                                          <p:spTgt spid="147"/>
                                        </p:tgtEl>
                                        <p:attrNameLst>
                                          <p:attrName>style.visibility</p:attrName>
                                        </p:attrNameLst>
                                      </p:cBhvr>
                                      <p:to>
                                        <p:strVal val="hidden"/>
                                      </p:to>
                                    </p:set>
                                  </p:child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0"/>
                                          </p:stCondLst>
                                        </p:cTn>
                                        <p:tgtEl>
                                          <p:spTgt spid="1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10" presetClass="exit" presetSubtype="0" fill="hold" grpId="1" nodeType="withEffect">
                                  <p:stCondLst>
                                    <p:cond delay="0"/>
                                  </p:stCondLst>
                                  <p:childTnLst>
                                    <p:animEffect transition="out" filter="fade">
                                      <p:cBhvr>
                                        <p:cTn id="56" dur="1000"/>
                                        <p:tgtEl>
                                          <p:spTgt spid="148"/>
                                        </p:tgtEl>
                                      </p:cBhvr>
                                    </p:animEffect>
                                    <p:set>
                                      <p:cBhvr>
                                        <p:cTn id="57" dur="1" fill="hold">
                                          <p:stCondLst>
                                            <p:cond delay="999"/>
                                          </p:stCondLst>
                                        </p:cTn>
                                        <p:tgtEl>
                                          <p:spTgt spid="148"/>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1000"/>
                                        <p:tgtEl>
                                          <p:spTgt spid="207"/>
                                        </p:tgtEl>
                                      </p:cBhvr>
                                    </p:animEffect>
                                    <p:set>
                                      <p:cBhvr>
                                        <p:cTn id="60" dur="1" fill="hold">
                                          <p:stCondLst>
                                            <p:cond delay="999"/>
                                          </p:stCondLst>
                                        </p:cTn>
                                        <p:tgtEl>
                                          <p:spTgt spid="207"/>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1000"/>
                                        <p:tgtEl>
                                          <p:spTgt spid="189"/>
                                        </p:tgtEl>
                                      </p:cBhvr>
                                    </p:animEffect>
                                    <p:set>
                                      <p:cBhvr>
                                        <p:cTn id="63" dur="1" fill="hold">
                                          <p:stCondLst>
                                            <p:cond delay="999"/>
                                          </p:stCondLst>
                                        </p:cTn>
                                        <p:tgtEl>
                                          <p:spTgt spid="189"/>
                                        </p:tgtEl>
                                        <p:attrNameLst>
                                          <p:attrName>style.visibility</p:attrName>
                                        </p:attrNameLst>
                                      </p:cBhvr>
                                      <p:to>
                                        <p:strVal val="hidden"/>
                                      </p:to>
                                    </p:set>
                                  </p:childTnLst>
                                </p:cTn>
                              </p:par>
                            </p:childTnLst>
                          </p:cTn>
                        </p:par>
                        <p:par>
                          <p:cTn id="64" fill="hold">
                            <p:stCondLst>
                              <p:cond delay="1000"/>
                            </p:stCondLst>
                            <p:childTnLst>
                              <p:par>
                                <p:cTn id="65" presetID="1" presetClass="entr" presetSubtype="0" fill="hold" grpId="0" nodeType="afterEffect">
                                  <p:stCondLst>
                                    <p:cond delay="0"/>
                                  </p:stCondLst>
                                  <p:childTnLst>
                                    <p:set>
                                      <p:cBhvr>
                                        <p:cTn id="66" dur="1" fill="hold">
                                          <p:stCondLst>
                                            <p:cond delay="0"/>
                                          </p:stCondLst>
                                        </p:cTn>
                                        <p:tgtEl>
                                          <p:spTgt spid="187"/>
                                        </p:tgtEl>
                                        <p:attrNameLst>
                                          <p:attrName>style.visibility</p:attrName>
                                        </p:attrNameLst>
                                      </p:cBhvr>
                                      <p:to>
                                        <p:strVal val="visible"/>
                                      </p:to>
                                    </p:set>
                                  </p:child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19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8"/>
                                        </p:tgtEl>
                                        <p:attrNameLst>
                                          <p:attrName>style.visibility</p:attrName>
                                        </p:attrNameLst>
                                      </p:cBhvr>
                                      <p:to>
                                        <p:strVal val="visible"/>
                                      </p:to>
                                    </p:set>
                                  </p:childTnLst>
                                </p:cTn>
                              </p:par>
                            </p:childTnLst>
                          </p:cTn>
                        </p:par>
                        <p:par>
                          <p:cTn id="78" fill="hold">
                            <p:stCondLst>
                              <p:cond delay="0"/>
                            </p:stCondLst>
                            <p:childTnLst>
                              <p:par>
                                <p:cTn id="79" presetID="1" presetClass="entr" presetSubtype="0" fill="hold" nodeType="afterEffect">
                                  <p:stCondLst>
                                    <p:cond delay="400"/>
                                  </p:stCondLst>
                                  <p:childTnLst>
                                    <p:set>
                                      <p:cBhvr>
                                        <p:cTn id="80" dur="1" fill="hold">
                                          <p:stCondLst>
                                            <p:cond delay="0"/>
                                          </p:stCondLst>
                                        </p:cTn>
                                        <p:tgtEl>
                                          <p:spTgt spid="9"/>
                                        </p:tgtEl>
                                        <p:attrNameLst>
                                          <p:attrName>style.visibility</p:attrName>
                                        </p:attrNameLst>
                                      </p:cBhvr>
                                      <p:to>
                                        <p:strVal val="visible"/>
                                      </p:to>
                                    </p:set>
                                  </p:childTnLst>
                                </p:cTn>
                              </p:par>
                            </p:childTnLst>
                          </p:cTn>
                        </p:par>
                        <p:par>
                          <p:cTn id="81" fill="hold">
                            <p:stCondLst>
                              <p:cond delay="400"/>
                            </p:stCondLst>
                            <p:childTnLst>
                              <p:par>
                                <p:cTn id="82" presetID="1" presetClass="entr" presetSubtype="0" fill="hold" nodeType="afterEffect">
                                  <p:stCondLst>
                                    <p:cond delay="400"/>
                                  </p:stCondLst>
                                  <p:childTnLst>
                                    <p:set>
                                      <p:cBhvr>
                                        <p:cTn id="83" dur="1" fill="hold">
                                          <p:stCondLst>
                                            <p:cond delay="0"/>
                                          </p:stCondLst>
                                        </p:cTn>
                                        <p:tgtEl>
                                          <p:spTgt spid="10"/>
                                        </p:tgtEl>
                                        <p:attrNameLst>
                                          <p:attrName>style.visibility</p:attrName>
                                        </p:attrNameLst>
                                      </p:cBhvr>
                                      <p:to>
                                        <p:strVal val="visible"/>
                                      </p:to>
                                    </p:set>
                                  </p:childTnLst>
                                </p:cTn>
                              </p:par>
                            </p:childTnLst>
                          </p:cTn>
                        </p:par>
                        <p:par>
                          <p:cTn id="84" fill="hold">
                            <p:stCondLst>
                              <p:cond delay="800"/>
                            </p:stCondLst>
                            <p:childTnLst>
                              <p:par>
                                <p:cTn id="85" presetID="1" presetClass="entr" presetSubtype="0" fill="hold" nodeType="afterEffect">
                                  <p:stCondLst>
                                    <p:cond delay="400"/>
                                  </p:stCondLst>
                                  <p:childTnLst>
                                    <p:set>
                                      <p:cBhvr>
                                        <p:cTn id="86" dur="1" fill="hold">
                                          <p:stCondLst>
                                            <p:cond delay="0"/>
                                          </p:stCondLst>
                                        </p:cTn>
                                        <p:tgtEl>
                                          <p:spTgt spid="12"/>
                                        </p:tgtEl>
                                        <p:attrNameLst>
                                          <p:attrName>style.visibility</p:attrName>
                                        </p:attrNameLst>
                                      </p:cBhvr>
                                      <p:to>
                                        <p:strVal val="visible"/>
                                      </p:to>
                                    </p:set>
                                  </p:childTnLst>
                                </p:cTn>
                              </p:par>
                            </p:childTnLst>
                          </p:cTn>
                        </p:par>
                        <p:par>
                          <p:cTn id="87" fill="hold">
                            <p:stCondLst>
                              <p:cond delay="1200"/>
                            </p:stCondLst>
                            <p:childTnLst>
                              <p:par>
                                <p:cTn id="88" presetID="1" presetClass="entr" presetSubtype="0" fill="hold" nodeType="afterEffect">
                                  <p:stCondLst>
                                    <p:cond delay="400"/>
                                  </p:stCondLst>
                                  <p:childTnLst>
                                    <p:set>
                                      <p:cBhvr>
                                        <p:cTn id="89" dur="1" fill="hold">
                                          <p:stCondLst>
                                            <p:cond delay="0"/>
                                          </p:stCondLst>
                                        </p:cTn>
                                        <p:tgtEl>
                                          <p:spTgt spid="11"/>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15"/>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1000"/>
                                        <p:tgtEl>
                                          <p:spTgt spid="187"/>
                                        </p:tgtEl>
                                      </p:cBhvr>
                                    </p:animEffect>
                                    <p:set>
                                      <p:cBhvr>
                                        <p:cTn id="98" dur="1" fill="hold">
                                          <p:stCondLst>
                                            <p:cond delay="999"/>
                                          </p:stCondLst>
                                        </p:cTn>
                                        <p:tgtEl>
                                          <p:spTgt spid="187"/>
                                        </p:tgtEl>
                                        <p:attrNameLst>
                                          <p:attrName>style.visibility</p:attrName>
                                        </p:attrNameLst>
                                      </p:cBhvr>
                                      <p:to>
                                        <p:strVal val="hidden"/>
                                      </p:to>
                                    </p:set>
                                  </p:childTnLst>
                                </p:cTn>
                              </p:par>
                            </p:childTnLst>
                          </p:cTn>
                        </p:par>
                        <p:par>
                          <p:cTn id="99" fill="hold">
                            <p:stCondLst>
                              <p:cond delay="1000"/>
                            </p:stCondLst>
                            <p:childTnLst>
                              <p:par>
                                <p:cTn id="100" presetID="1" presetClass="entr" presetSubtype="0" fill="hold" grpId="0" nodeType="afterEffect">
                                  <p:stCondLst>
                                    <p:cond delay="0"/>
                                  </p:stCondLst>
                                  <p:childTnLst>
                                    <p:set>
                                      <p:cBhvr>
                                        <p:cTn id="101" dur="1" fill="hold">
                                          <p:stCondLst>
                                            <p:cond delay="0"/>
                                          </p:stCondLst>
                                        </p:cTn>
                                        <p:tgtEl>
                                          <p:spTgt spid="188"/>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147" grpId="0" animBg="1"/>
      <p:bldP spid="147" grpId="1" animBg="1"/>
      <p:bldP spid="148" grpId="0" animBg="1"/>
      <p:bldP spid="148" grpId="1" animBg="1"/>
      <p:bldP spid="187" grpId="0" animBg="1"/>
      <p:bldP spid="187" grpId="1" animBg="1"/>
      <p:bldP spid="188" grpId="0" animBg="1"/>
      <p:bldP spid="207" grpId="0" animBg="1"/>
      <p:bldP spid="207" grpId="1" animBg="1"/>
      <p:bldP spid="189" grpId="0" animBg="1"/>
      <p:bldP spid="189" grpId="1" animBg="1"/>
      <p:bldP spid="19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23850" y="198438"/>
            <a:ext cx="7923213" cy="1266825"/>
          </a:xfrm>
        </p:spPr>
        <p:txBody>
          <a:bodyPr/>
          <a:lstStyle/>
          <a:p>
            <a:pPr eaLnBrk="1" hangingPunct="1"/>
            <a:r>
              <a:rPr lang="en-US" altLang="zh-CN" sz="4400" smtClean="0">
                <a:ea typeface="ＭＳ Ｐゴシック" charset="-128"/>
              </a:rPr>
              <a:t>Implementation and Evaluation</a:t>
            </a:r>
            <a:endParaRPr lang="en-GB" altLang="zh-CN" sz="4400" smtClean="0">
              <a:ea typeface="ＭＳ Ｐゴシック" charset="-128"/>
            </a:endParaRPr>
          </a:p>
        </p:txBody>
      </p:sp>
      <p:sp>
        <p:nvSpPr>
          <p:cNvPr id="27651" name="Slide Number Placeholder 4"/>
          <p:cNvSpPr>
            <a:spLocks noGrp="1"/>
          </p:cNvSpPr>
          <p:nvPr>
            <p:ph type="sldNum" sz="quarter" idx="12"/>
          </p:nvPr>
        </p:nvSpPr>
        <p:spPr bwMode="auto">
          <a:noFill/>
          <a:ln>
            <a:miter lim="800000"/>
            <a:headEnd/>
            <a:tailEnd/>
          </a:ln>
        </p:spPr>
        <p:txBody>
          <a:bodyPr/>
          <a:lstStyle/>
          <a:p>
            <a:pPr defTabSz="1012825">
              <a:lnSpc>
                <a:spcPct val="80000"/>
              </a:lnSpc>
            </a:pPr>
            <a:r>
              <a:rPr lang="en-US" altLang="zh-CN" sz="1200" dirty="0" smtClean="0">
                <a:solidFill>
                  <a:schemeClr val="tx1"/>
                </a:solidFill>
              </a:rPr>
              <a:t>15</a:t>
            </a:r>
          </a:p>
        </p:txBody>
      </p:sp>
      <p:sp>
        <p:nvSpPr>
          <p:cNvPr id="27652" name="Rectangle 3"/>
          <p:cNvSpPr>
            <a:spLocks noGrp="1" noChangeArrowheads="1"/>
          </p:cNvSpPr>
          <p:nvPr>
            <p:ph sz="quarter" idx="1"/>
          </p:nvPr>
        </p:nvSpPr>
        <p:spPr>
          <a:xfrm>
            <a:off x="323850" y="1925638"/>
            <a:ext cx="7920038" cy="5184775"/>
          </a:xfrm>
        </p:spPr>
        <p:txBody>
          <a:bodyPr/>
          <a:lstStyle/>
          <a:p>
            <a:r>
              <a:rPr lang="en-US" altLang="zh-CN" sz="2000" dirty="0" smtClean="0">
                <a:ea typeface="ＭＳ Ｐゴシック" charset="-128"/>
              </a:rPr>
              <a:t>USM</a:t>
            </a:r>
            <a:r>
              <a:rPr lang="en-US" altLang="zh-CN" sz="2000" baseline="30000" dirty="0" smtClean="0">
                <a:ea typeface="ＭＳ Ｐゴシック" charset="-128"/>
              </a:rPr>
              <a:t>2</a:t>
            </a:r>
            <a:r>
              <a:rPr lang="en-US" altLang="zh-CN" sz="2000" dirty="0" smtClean="0">
                <a:ea typeface="ＭＳ Ｐゴシック" charset="-128"/>
              </a:rPr>
              <a:t>C, a model checker for UML state machines.</a:t>
            </a:r>
          </a:p>
          <a:p>
            <a:r>
              <a:rPr lang="en-US" altLang="zh-CN" sz="2000" dirty="0" smtClean="0">
                <a:ea typeface="ＭＳ Ｐゴシック" charset="-128"/>
              </a:rPr>
              <a:t>Support model checking of safety and </a:t>
            </a:r>
            <a:r>
              <a:rPr lang="en-US" altLang="zh-CN" sz="2000" dirty="0" err="1" smtClean="0">
                <a:ea typeface="ＭＳ Ｐゴシック" charset="-128"/>
              </a:rPr>
              <a:t>liveness</a:t>
            </a:r>
            <a:r>
              <a:rPr lang="en-US" altLang="zh-CN" sz="2000" dirty="0" smtClean="0">
                <a:ea typeface="ＭＳ Ｐゴシック" charset="-128"/>
              </a:rPr>
              <a:t> properties.</a:t>
            </a:r>
          </a:p>
        </p:txBody>
      </p:sp>
      <p:grpSp>
        <p:nvGrpSpPr>
          <p:cNvPr id="3" name="Group 11"/>
          <p:cNvGrpSpPr>
            <a:grpSpLocks/>
          </p:cNvGrpSpPr>
          <p:nvPr/>
        </p:nvGrpSpPr>
        <p:grpSpPr bwMode="auto">
          <a:xfrm>
            <a:off x="1331913" y="2789238"/>
            <a:ext cx="7820025" cy="2540000"/>
            <a:chOff x="1216446" y="4590182"/>
            <a:chExt cx="7820025" cy="2538864"/>
          </a:xfrm>
        </p:grpSpPr>
        <p:grpSp>
          <p:nvGrpSpPr>
            <p:cNvPr id="27655" name="Group 10"/>
            <p:cNvGrpSpPr>
              <a:grpSpLocks/>
            </p:cNvGrpSpPr>
            <p:nvPr/>
          </p:nvGrpSpPr>
          <p:grpSpPr bwMode="auto">
            <a:xfrm>
              <a:off x="1216446" y="4590182"/>
              <a:ext cx="7820025" cy="1826890"/>
              <a:chOff x="1042988" y="4734198"/>
              <a:chExt cx="7820025" cy="1826890"/>
            </a:xfrm>
          </p:grpSpPr>
          <p:pic>
            <p:nvPicPr>
              <p:cNvPr id="27657" name="Picture 6"/>
              <p:cNvPicPr>
                <a:picLocks noChangeAspect="1" noChangeArrowheads="1"/>
              </p:cNvPicPr>
              <p:nvPr/>
            </p:nvPicPr>
            <p:blipFill>
              <a:blip r:embed="rId4" cstate="print"/>
              <a:srcRect/>
              <a:stretch>
                <a:fillRect/>
              </a:stretch>
            </p:blipFill>
            <p:spPr bwMode="auto">
              <a:xfrm>
                <a:off x="1042988" y="5094238"/>
                <a:ext cx="7820025" cy="1466850"/>
              </a:xfrm>
              <a:prstGeom prst="rect">
                <a:avLst/>
              </a:prstGeom>
              <a:noFill/>
              <a:ln w="9525">
                <a:noFill/>
                <a:miter lim="800000"/>
                <a:headEnd/>
                <a:tailEnd/>
              </a:ln>
            </p:spPr>
          </p:pic>
          <p:sp>
            <p:nvSpPr>
              <p:cNvPr id="27658" name="TextBox 9"/>
              <p:cNvSpPr txBox="1">
                <a:spLocks noChangeArrowheads="1"/>
              </p:cNvSpPr>
              <p:nvPr/>
            </p:nvSpPr>
            <p:spPr bwMode="auto">
              <a:xfrm>
                <a:off x="3924300" y="4734198"/>
                <a:ext cx="2350323" cy="338403"/>
              </a:xfrm>
              <a:prstGeom prst="rect">
                <a:avLst/>
              </a:prstGeom>
              <a:noFill/>
              <a:ln w="9525">
                <a:noFill/>
                <a:miter lim="800000"/>
                <a:headEnd/>
                <a:tailEnd/>
              </a:ln>
            </p:spPr>
            <p:txBody>
              <a:bodyPr wrap="none">
                <a:spAutoFit/>
              </a:bodyPr>
              <a:lstStyle/>
              <a:p>
                <a:r>
                  <a:rPr lang="en-US" altLang="zh-CN" dirty="0"/>
                  <a:t>Comparison with </a:t>
                </a:r>
                <a:r>
                  <a:rPr lang="en-US" altLang="zh-CN" dirty="0" smtClean="0"/>
                  <a:t>HUGO</a:t>
                </a:r>
                <a:r>
                  <a:rPr lang="en-US" altLang="zh-CN" baseline="30000" dirty="0" smtClean="0"/>
                  <a:t>1</a:t>
                </a:r>
                <a:endParaRPr lang="zh-CN" altLang="en-US" baseline="30000" dirty="0"/>
              </a:p>
            </p:txBody>
          </p:sp>
        </p:grpSp>
        <p:sp>
          <p:nvSpPr>
            <p:cNvPr id="27656" name="TextBox 8"/>
            <p:cNvSpPr txBox="1">
              <a:spLocks noChangeArrowheads="1"/>
            </p:cNvSpPr>
            <p:nvPr/>
          </p:nvSpPr>
          <p:spPr bwMode="auto">
            <a:xfrm>
              <a:off x="1294193" y="6390382"/>
              <a:ext cx="5076390" cy="738664"/>
            </a:xfrm>
            <a:prstGeom prst="rect">
              <a:avLst/>
            </a:prstGeom>
            <a:noFill/>
            <a:ln w="9525">
              <a:noFill/>
              <a:miter lim="800000"/>
              <a:headEnd/>
              <a:tailEnd/>
            </a:ln>
          </p:spPr>
          <p:txBody>
            <a:bodyPr wrap="none">
              <a:spAutoFit/>
            </a:bodyPr>
            <a:lstStyle/>
            <a:p>
              <a:r>
                <a:rPr lang="en-US" altLang="zh-CN" sz="1400"/>
                <a:t>Prop1=[](alert100</a:t>
              </a:r>
              <a:r>
                <a:rPr lang="en-US" altLang="zh-CN" sz="1400">
                  <a:sym typeface="Wingdings" charset="2"/>
                </a:rPr>
                <a:t></a:t>
              </a:r>
              <a:r>
                <a:rPr lang="en-US" altLang="zh-CN" sz="1400"/>
                <a:t>&lt;&gt;arriveAck),  </a:t>
              </a:r>
            </a:p>
            <a:p>
              <a:r>
                <a:rPr lang="en-US" altLang="zh-CN" sz="1400"/>
                <a:t>Prop2=[](retain</a:t>
              </a:r>
              <a:r>
                <a:rPr lang="en-US" altLang="zh-CN" sz="1400">
                  <a:sym typeface="Wingdings" charset="2"/>
                </a:rPr>
                <a:t>(!cardValid /\ numIncorrect&gt;=maxNumIncorrect)</a:t>
              </a:r>
              <a:r>
                <a:rPr lang="en-US" altLang="zh-CN" sz="1400"/>
                <a:t>)</a:t>
              </a:r>
            </a:p>
            <a:p>
              <a:r>
                <a:rPr lang="en-US" altLang="zh-CN" sz="1400"/>
                <a:t>Prop3=[](TurnGreen </a:t>
              </a:r>
              <a:r>
                <a:rPr lang="en-US" altLang="zh-CN" sz="1400">
                  <a:sym typeface="Wingdings" charset="2"/>
                </a:rPr>
                <a:t>&lt;&gt;carExit</a:t>
              </a:r>
              <a:r>
                <a:rPr lang="en-US" altLang="zh-CN" sz="1400"/>
                <a:t>)</a:t>
              </a:r>
              <a:endParaRPr lang="zh-CN" altLang="en-US" sz="1400"/>
            </a:p>
          </p:txBody>
        </p:sp>
      </p:grpSp>
      <p:sp>
        <p:nvSpPr>
          <p:cNvPr id="4" name="Rectangle 3"/>
          <p:cNvSpPr/>
          <p:nvPr/>
        </p:nvSpPr>
        <p:spPr>
          <a:xfrm>
            <a:off x="5868119" y="3582070"/>
            <a:ext cx="3240360"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868119" y="3942110"/>
            <a:ext cx="1224136" cy="6481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19847" y="3942110"/>
            <a:ext cx="612068" cy="6481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141412" y="5526286"/>
            <a:ext cx="8201025" cy="1474143"/>
            <a:chOff x="1141412" y="5669657"/>
            <a:chExt cx="8201025" cy="1474143"/>
          </a:xfrm>
        </p:grpSpPr>
        <p:sp>
          <p:nvSpPr>
            <p:cNvPr id="27660" name="TextBox 8"/>
            <p:cNvSpPr txBox="1">
              <a:spLocks noChangeArrowheads="1"/>
            </p:cNvSpPr>
            <p:nvPr/>
          </p:nvSpPr>
          <p:spPr bwMode="auto">
            <a:xfrm>
              <a:off x="4090739" y="5669657"/>
              <a:ext cx="2586038" cy="338138"/>
            </a:xfrm>
            <a:prstGeom prst="rect">
              <a:avLst/>
            </a:prstGeom>
            <a:noFill/>
            <a:ln w="9525">
              <a:noFill/>
              <a:miter lim="800000"/>
              <a:headEnd/>
              <a:tailEnd/>
            </a:ln>
          </p:spPr>
          <p:txBody>
            <a:bodyPr wrap="none">
              <a:spAutoFit/>
            </a:bodyPr>
            <a:lstStyle/>
            <a:p>
              <a:r>
                <a:rPr lang="en-US" altLang="zh-CN" dirty="0"/>
                <a:t>Scalability Evaluation Result</a:t>
              </a:r>
              <a:endParaRPr lang="zh-CN" altLang="en-US" dirty="0"/>
            </a:p>
          </p:txBody>
        </p:sp>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41412" y="6029375"/>
              <a:ext cx="8201025" cy="1114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6" name="Picture 2"/>
          <p:cNvPicPr>
            <a:picLocks noChangeAspect="1" noChangeArrowheads="1"/>
          </p:cNvPicPr>
          <p:nvPr/>
        </p:nvPicPr>
        <p:blipFill>
          <a:blip r:embed="rId6" cstate="print"/>
          <a:srcRect/>
          <a:stretch>
            <a:fillRect/>
          </a:stretch>
        </p:blipFill>
        <p:spPr bwMode="auto">
          <a:xfrm>
            <a:off x="179487" y="3942110"/>
            <a:ext cx="4787900" cy="3521075"/>
          </a:xfrm>
          <a:prstGeom prst="rect">
            <a:avLst/>
          </a:prstGeom>
          <a:noFill/>
          <a:ln w="9525">
            <a:noFill/>
            <a:miter lim="800000"/>
            <a:headEnd/>
            <a:tailEnd/>
          </a:ln>
        </p:spPr>
      </p:pic>
      <p:sp>
        <p:nvSpPr>
          <p:cNvPr id="17" name="TextBox 16"/>
          <p:cNvSpPr txBox="1"/>
          <p:nvPr/>
        </p:nvSpPr>
        <p:spPr>
          <a:xfrm>
            <a:off x="3995911" y="7203956"/>
            <a:ext cx="6144118" cy="338554"/>
          </a:xfrm>
          <a:prstGeom prst="rect">
            <a:avLst/>
          </a:prstGeom>
          <a:noFill/>
        </p:spPr>
        <p:txBody>
          <a:bodyPr wrap="none" rtlCol="0">
            <a:spAutoFit/>
          </a:bodyPr>
          <a:lstStyle/>
          <a:p>
            <a:r>
              <a:rPr lang="en-US" altLang="zh-CN" dirty="0" smtClean="0"/>
              <a:t>1. http://www.pst.informatik.uni-muenchen.de/projekte/hugo/index.html</a:t>
            </a:r>
            <a:endParaRPr lang="zh-CN" altLang="en-US" dirty="0"/>
          </a:p>
        </p:txBody>
      </p:sp>
      <p:sp>
        <p:nvSpPr>
          <p:cNvPr id="19" name="Rectangle 18"/>
          <p:cNvSpPr/>
          <p:nvPr/>
        </p:nvSpPr>
        <p:spPr>
          <a:xfrm>
            <a:off x="5040027" y="3942110"/>
            <a:ext cx="684076" cy="64813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424403" y="3942110"/>
            <a:ext cx="684076" cy="64813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1805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2000"/>
                                        <p:tgtEl>
                                          <p:spTgt spid="14"/>
                                        </p:tgtEl>
                                      </p:cBhvr>
                                    </p:animEffect>
                                    <p:set>
                                      <p:cBhvr>
                                        <p:cTn id="27" dur="1" fill="hold">
                                          <p:stCondLst>
                                            <p:cond delay="1999"/>
                                          </p:stCondLst>
                                        </p:cTn>
                                        <p:tgtEl>
                                          <p:spTgt spid="1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000"/>
                                        <p:tgtEl>
                                          <p:spTgt spid="15"/>
                                        </p:tgtEl>
                                      </p:cBhvr>
                                    </p:animEffect>
                                    <p:set>
                                      <p:cBhvr>
                                        <p:cTn id="30" dur="1" fill="hold">
                                          <p:stCondLst>
                                            <p:cond delay="1999"/>
                                          </p:stCondLst>
                                        </p:cTn>
                                        <p:tgtEl>
                                          <p:spTgt spid="1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2000"/>
                                        <p:tgtEl>
                                          <p:spTgt spid="19"/>
                                        </p:tgtEl>
                                      </p:cBhvr>
                                    </p:animEffect>
                                    <p:set>
                                      <p:cBhvr>
                                        <p:cTn id="33" dur="1" fill="hold">
                                          <p:stCondLst>
                                            <p:cond delay="1999"/>
                                          </p:stCondLst>
                                        </p:cTn>
                                        <p:tgtEl>
                                          <p:spTgt spid="19"/>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2000"/>
                                        <p:tgtEl>
                                          <p:spTgt spid="20"/>
                                        </p:tgtEl>
                                      </p:cBhvr>
                                    </p:animEffect>
                                    <p:set>
                                      <p:cBhvr>
                                        <p:cTn id="36" dur="1" fill="hold">
                                          <p:stCondLst>
                                            <p:cond delay="1999"/>
                                          </p:stCondLst>
                                        </p:cTn>
                                        <p:tgtEl>
                                          <p:spTgt spid="20"/>
                                        </p:tgtEl>
                                        <p:attrNameLst>
                                          <p:attrName>style.visibility</p:attrName>
                                        </p:attrNameLst>
                                      </p:cBhvr>
                                      <p:to>
                                        <p:strVal val="hidden"/>
                                      </p:to>
                                    </p:set>
                                  </p:child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2000"/>
                                        <p:tgtEl>
                                          <p:spTgt spid="16"/>
                                        </p:tgtEl>
                                      </p:cBhvr>
                                    </p:animEffect>
                                    <p:set>
                                      <p:cBhvr>
                                        <p:cTn id="48" dur="1" fill="hold">
                                          <p:stCondLst>
                                            <p:cond delay="1999"/>
                                          </p:stCondLst>
                                        </p:cTn>
                                        <p:tgtEl>
                                          <p:spTgt spid="16"/>
                                        </p:tgtEl>
                                        <p:attrNameLst>
                                          <p:attrName>style.visibility</p:attrName>
                                        </p:attrNameLst>
                                      </p:cBhvr>
                                      <p:to>
                                        <p:strVal val="hidden"/>
                                      </p:to>
                                    </p:set>
                                  </p:childTnLst>
                                </p:cTn>
                              </p:par>
                            </p:childTnLst>
                          </p:cTn>
                        </p:par>
                        <p:par>
                          <p:cTn id="49" fill="hold">
                            <p:stCondLst>
                              <p:cond delay="2000"/>
                            </p:stCondLst>
                            <p:childTnLst>
                              <p:par>
                                <p:cTn id="50" presetID="1"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4" grpId="1" animBg="1"/>
      <p:bldP spid="15" grpId="0" animBg="1"/>
      <p:bldP spid="15" grpId="1" animBg="1"/>
      <p:bldP spid="17" grpId="0"/>
      <p:bldP spid="19" grpId="0" animBg="1"/>
      <p:bldP spid="19" grpId="1" animBg="1"/>
      <p:bldP spid="20" grpId="0" animBg="1"/>
      <p:bldP spid="2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79450" y="252413"/>
            <a:ext cx="9053513" cy="1098550"/>
          </a:xfrm>
        </p:spPr>
        <p:txBody>
          <a:bodyPr/>
          <a:lstStyle/>
          <a:p>
            <a:pPr eaLnBrk="1" hangingPunct="1"/>
            <a:r>
              <a:rPr lang="en-US" altLang="zh-CN" dirty="0" smtClean="0">
                <a:ea typeface="ＭＳ Ｐゴシック" charset="-128"/>
              </a:rPr>
              <a:t>UML @ PAT</a:t>
            </a:r>
          </a:p>
        </p:txBody>
      </p:sp>
      <p:sp>
        <p:nvSpPr>
          <p:cNvPr id="29700" name="Footer Placeholder 5"/>
          <p:cNvSpPr>
            <a:spLocks noGrp="1"/>
          </p:cNvSpPr>
          <p:nvPr>
            <p:ph type="ftr" sz="quarter" idx="11"/>
          </p:nvPr>
        </p:nvSpPr>
        <p:spPr bwMode="auto">
          <a:noFill/>
          <a:ln>
            <a:miter lim="800000"/>
            <a:headEnd/>
            <a:tailEnd/>
          </a:ln>
        </p:spPr>
        <p:txBody>
          <a:bodyPr/>
          <a:lstStyle/>
          <a:p>
            <a:pPr defTabSz="1012825"/>
            <a:endParaRPr lang="en-GB" altLang="zh-CN" smtClean="0"/>
          </a:p>
          <a:p>
            <a:pPr defTabSz="1012825"/>
            <a:endParaRPr lang="en-GB" altLang="zh-CN" smtClean="0"/>
          </a:p>
        </p:txBody>
      </p:sp>
      <p:sp>
        <p:nvSpPr>
          <p:cNvPr id="29701" name="Slide Number Placeholder 4"/>
          <p:cNvSpPr>
            <a:spLocks noGrp="1"/>
          </p:cNvSpPr>
          <p:nvPr>
            <p:ph type="sldNum" sz="quarter" idx="12"/>
          </p:nvPr>
        </p:nvSpPr>
        <p:spPr bwMode="auto">
          <a:noFill/>
          <a:ln>
            <a:miter lim="800000"/>
            <a:headEnd/>
            <a:tailEnd/>
          </a:ln>
        </p:spPr>
        <p:txBody>
          <a:bodyPr/>
          <a:lstStyle/>
          <a:p>
            <a:pPr defTabSz="1012825">
              <a:lnSpc>
                <a:spcPct val="80000"/>
              </a:lnSpc>
            </a:pPr>
            <a:r>
              <a:rPr lang="en-US" altLang="zh-CN" sz="1200" dirty="0" smtClean="0">
                <a:solidFill>
                  <a:schemeClr val="tx1"/>
                </a:solidFill>
              </a:rPr>
              <a:t>16</a:t>
            </a:r>
          </a:p>
        </p:txBody>
      </p:sp>
      <p:pic>
        <p:nvPicPr>
          <p:cNvPr id="6" name="Picture 5" descr="D:\Study\PAT3 Manual\5 Developer Guide\images\Architecture.png"/>
          <p:cNvPicPr>
            <a:picLocks noChangeAspect="1" noChangeArrowheads="1"/>
          </p:cNvPicPr>
          <p:nvPr/>
        </p:nvPicPr>
        <p:blipFill>
          <a:blip r:embed="rId4" cstate="print"/>
          <a:srcRect/>
          <a:stretch>
            <a:fillRect/>
          </a:stretch>
        </p:blipFill>
        <p:spPr bwMode="auto">
          <a:xfrm>
            <a:off x="899567" y="1853878"/>
            <a:ext cx="8011640" cy="4896544"/>
          </a:xfrm>
          <a:prstGeom prst="rect">
            <a:avLst/>
          </a:prstGeom>
          <a:noFill/>
          <a:ln w="9525">
            <a:noFill/>
            <a:miter lim="800000"/>
            <a:headEnd/>
            <a:tailEnd/>
          </a:ln>
        </p:spPr>
      </p:pic>
      <p:sp>
        <p:nvSpPr>
          <p:cNvPr id="3" name="Flowchart: Document 2"/>
          <p:cNvSpPr/>
          <p:nvPr/>
        </p:nvSpPr>
        <p:spPr>
          <a:xfrm>
            <a:off x="7884343" y="2717974"/>
            <a:ext cx="914400" cy="6126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UML Module</a:t>
            </a:r>
            <a:endParaRPr lang="en-US" dirty="0"/>
          </a:p>
        </p:txBody>
      </p:sp>
    </p:spTree>
    <p:custDataLst>
      <p:tags r:id="rId1"/>
    </p:custDataLst>
  </p:cSld>
  <p:clrMapOvr>
    <a:masterClrMapping/>
  </p:clrMapOvr>
  <p:transition advTm="1496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23850" y="198438"/>
            <a:ext cx="7923213" cy="1266825"/>
          </a:xfrm>
        </p:spPr>
        <p:txBody>
          <a:bodyPr/>
          <a:lstStyle/>
          <a:p>
            <a:pPr eaLnBrk="1" hangingPunct="1"/>
            <a:r>
              <a:rPr lang="en-US" altLang="zh-CN" sz="4400" smtClean="0">
                <a:ea typeface="ＭＳ Ｐゴシック" charset="-128"/>
              </a:rPr>
              <a:t>Conclusion and Future work</a:t>
            </a:r>
            <a:endParaRPr lang="en-GB" altLang="zh-CN" sz="4400" smtClean="0">
              <a:ea typeface="ＭＳ Ｐゴシック" charset="-128"/>
            </a:endParaRPr>
          </a:p>
        </p:txBody>
      </p:sp>
      <p:sp>
        <p:nvSpPr>
          <p:cNvPr id="28675" name="Slide Number Placeholder 4"/>
          <p:cNvSpPr>
            <a:spLocks noGrp="1"/>
          </p:cNvSpPr>
          <p:nvPr>
            <p:ph type="sldNum" sz="quarter" idx="12"/>
          </p:nvPr>
        </p:nvSpPr>
        <p:spPr bwMode="auto">
          <a:noFill/>
          <a:ln>
            <a:miter lim="800000"/>
            <a:headEnd/>
            <a:tailEnd/>
          </a:ln>
        </p:spPr>
        <p:txBody>
          <a:bodyPr/>
          <a:lstStyle/>
          <a:p>
            <a:pPr defTabSz="1012825">
              <a:lnSpc>
                <a:spcPct val="80000"/>
              </a:lnSpc>
            </a:pPr>
            <a:r>
              <a:rPr lang="en-US" altLang="zh-CN" sz="1200" dirty="0" smtClean="0">
                <a:solidFill>
                  <a:schemeClr val="tx1"/>
                </a:solidFill>
              </a:rPr>
              <a:t>17</a:t>
            </a:r>
          </a:p>
        </p:txBody>
      </p:sp>
      <p:sp>
        <p:nvSpPr>
          <p:cNvPr id="26628" name="Rectangle 3"/>
          <p:cNvSpPr>
            <a:spLocks noGrp="1" noChangeArrowheads="1"/>
          </p:cNvSpPr>
          <p:nvPr>
            <p:ph sz="quarter" idx="1"/>
          </p:nvPr>
        </p:nvSpPr>
        <p:spPr>
          <a:xfrm>
            <a:off x="323849" y="1925638"/>
            <a:ext cx="9072661" cy="5184775"/>
          </a:xfrm>
        </p:spPr>
        <p:txBody>
          <a:bodyPr/>
          <a:lstStyle/>
          <a:p>
            <a:r>
              <a:rPr lang="en-US" altLang="zh-CN" sz="2400" dirty="0" smtClean="0">
                <a:ea typeface="ＭＳ Ｐゴシック" charset="-128"/>
              </a:rPr>
              <a:t>Conclusion</a:t>
            </a:r>
          </a:p>
          <a:p>
            <a:pPr lvl="1"/>
            <a:r>
              <a:rPr lang="en-US" altLang="zh-CN" sz="2000" dirty="0" smtClean="0">
                <a:ea typeface="ＭＳ Ｐゴシック" charset="-128"/>
              </a:rPr>
              <a:t>Operational semantics coving all features of UML (v2.4.1) state machines.</a:t>
            </a:r>
          </a:p>
          <a:p>
            <a:pPr lvl="1"/>
            <a:r>
              <a:rPr lang="en-US" altLang="zh-CN" sz="2000" dirty="0" smtClean="0">
                <a:ea typeface="ＭＳ Ｐゴシック" charset="-128"/>
              </a:rPr>
              <a:t>Communications, event pools are considered. </a:t>
            </a:r>
          </a:p>
          <a:p>
            <a:pPr lvl="1"/>
            <a:r>
              <a:rPr lang="en-US" altLang="zh-CN" sz="2000" dirty="0" smtClean="0">
                <a:ea typeface="ＭＳ Ｐゴシック" charset="-128"/>
              </a:rPr>
              <a:t>Implementation and evaluation shows the effectiveness of our approach.</a:t>
            </a:r>
          </a:p>
          <a:p>
            <a:pPr lvl="1"/>
            <a:endParaRPr lang="en-US" altLang="zh-CN" sz="1700" dirty="0" smtClean="0">
              <a:ea typeface="ＭＳ Ｐゴシック" charset="-128"/>
            </a:endParaRPr>
          </a:p>
          <a:p>
            <a:endParaRPr lang="en-US" altLang="zh-CN" sz="2000" dirty="0" smtClean="0">
              <a:ea typeface="ＭＳ Ｐゴシック" charset="-128"/>
            </a:endParaRPr>
          </a:p>
          <a:p>
            <a:r>
              <a:rPr lang="en-US" altLang="zh-CN" sz="2400" dirty="0">
                <a:ea typeface="ＭＳ Ｐゴシック" charset="-128"/>
              </a:rPr>
              <a:t>Future works</a:t>
            </a:r>
          </a:p>
          <a:p>
            <a:pPr lvl="1"/>
            <a:r>
              <a:rPr lang="en-US" altLang="zh-CN" sz="2000" dirty="0">
                <a:ea typeface="ＭＳ Ｐゴシック" charset="-128"/>
              </a:rPr>
              <a:t>Action language </a:t>
            </a:r>
            <a:r>
              <a:rPr lang="en-US" altLang="zh-CN" sz="2000" dirty="0" smtClean="0">
                <a:ea typeface="ＭＳ Ｐゴシック" charset="-128"/>
              </a:rPr>
              <a:t>can be formalized.</a:t>
            </a:r>
            <a:endParaRPr lang="en-US" altLang="zh-CN" sz="2000" dirty="0">
              <a:ea typeface="ＭＳ Ｐゴシック" charset="-128"/>
            </a:endParaRPr>
          </a:p>
          <a:p>
            <a:pPr lvl="1"/>
            <a:r>
              <a:rPr lang="en-US" altLang="zh-CN" sz="2000" dirty="0" smtClean="0">
                <a:ea typeface="ＭＳ Ｐゴシック" charset="-128"/>
              </a:rPr>
              <a:t>Consider real-time features.</a:t>
            </a:r>
          </a:p>
          <a:p>
            <a:pPr lvl="1"/>
            <a:r>
              <a:rPr lang="en-US" altLang="zh-CN" sz="2000" dirty="0" smtClean="0">
                <a:ea typeface="ＭＳ Ｐゴシック" charset="-128"/>
              </a:rPr>
              <a:t>Consider object-oriented features, such as object construction and destruction.</a:t>
            </a:r>
          </a:p>
          <a:p>
            <a:pPr lvl="1"/>
            <a:r>
              <a:rPr lang="en-US" altLang="zh-CN" sz="2000" dirty="0" smtClean="0">
                <a:ea typeface="ＭＳ Ｐゴシック" charset="-128"/>
              </a:rPr>
              <a:t>State space reduction techniques can be developed.</a:t>
            </a:r>
          </a:p>
        </p:txBody>
      </p:sp>
    </p:spTree>
    <p:custDataLst>
      <p:tags r:id="rId1"/>
    </p:custDataLst>
  </p:cSld>
  <p:clrMapOvr>
    <a:masterClrMapping/>
  </p:clrMapOvr>
  <p:transition advTm="431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6628">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6628">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6628">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6628">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6628">
                                            <p:txEl>
                                              <p:pRg st="8" end="8"/>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6628">
                                            <p:txEl>
                                              <p:pRg st="7" end="7"/>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6628">
                                            <p:txEl>
                                              <p:pRg st="9" end="9"/>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662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6050" y="296863"/>
            <a:ext cx="7739063" cy="1266825"/>
          </a:xfrm>
        </p:spPr>
        <p:txBody>
          <a:bodyPr/>
          <a:lstStyle/>
          <a:p>
            <a:pPr eaLnBrk="1" hangingPunct="1"/>
            <a:r>
              <a:rPr lang="en-US" altLang="zh-CN" dirty="0" smtClean="0">
                <a:ea typeface="ＭＳ Ｐゴシック" charset="-128"/>
              </a:rPr>
              <a:t>   Background</a:t>
            </a:r>
          </a:p>
        </p:txBody>
      </p:sp>
      <p:sp>
        <p:nvSpPr>
          <p:cNvPr id="15363" name="Footer Placeholder 5"/>
          <p:cNvSpPr>
            <a:spLocks noGrp="1"/>
          </p:cNvSpPr>
          <p:nvPr>
            <p:ph type="ftr" sz="quarter" idx="11"/>
          </p:nvPr>
        </p:nvSpPr>
        <p:spPr bwMode="auto">
          <a:xfrm>
            <a:off x="676275" y="7064375"/>
            <a:ext cx="6019800" cy="403225"/>
          </a:xfrm>
          <a:noFill/>
          <a:ln>
            <a:miter lim="800000"/>
            <a:headEnd/>
            <a:tailEnd/>
          </a:ln>
        </p:spPr>
        <p:txBody>
          <a:bodyPr/>
          <a:lstStyle/>
          <a:p>
            <a:pPr defTabSz="1012825"/>
            <a:endParaRPr lang="en-GB" altLang="zh-CN" dirty="0" smtClean="0"/>
          </a:p>
          <a:p>
            <a:pPr defTabSz="1012825"/>
            <a:endParaRPr lang="en-GB" altLang="zh-CN" dirty="0" smtClean="0"/>
          </a:p>
        </p:txBody>
      </p:sp>
      <p:sp>
        <p:nvSpPr>
          <p:cNvPr id="15364" name="Slide Number Placeholder 4"/>
          <p:cNvSpPr>
            <a:spLocks noGrp="1"/>
          </p:cNvSpPr>
          <p:nvPr>
            <p:ph type="sldNum" sz="quarter" idx="12"/>
          </p:nvPr>
        </p:nvSpPr>
        <p:spPr bwMode="auto">
          <a:noFill/>
          <a:ln>
            <a:miter lim="800000"/>
            <a:headEnd/>
            <a:tailEnd/>
          </a:ln>
        </p:spPr>
        <p:txBody>
          <a:bodyPr/>
          <a:lstStyle/>
          <a:p>
            <a:pPr defTabSz="1012825">
              <a:lnSpc>
                <a:spcPct val="80000"/>
              </a:lnSpc>
            </a:pPr>
            <a:r>
              <a:rPr lang="en-US" altLang="zh-CN" sz="1200" dirty="0" smtClean="0">
                <a:solidFill>
                  <a:schemeClr val="tx1"/>
                </a:solidFill>
              </a:rPr>
              <a:t>1</a:t>
            </a:r>
          </a:p>
        </p:txBody>
      </p:sp>
      <p:sp>
        <p:nvSpPr>
          <p:cNvPr id="15365" name="AutoShape 12"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15366" name="AutoShape 14"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15367" name="AutoShape 16"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15368" name="AutoShape 18"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15369" name="AutoShape 24" descr="data:image/jpeg;base64,/9j/4AAQSkZJRgABAQAAAQABAAD/2wCEAAkGBhQSERUUExQVFRMVFxgXGBYXGBcbHRcaGBccHBcYGCAaHCYeGBojHRwYHy8gIycpLSwsFyAxNTAqNSYsLSoBCQoKDgwOGg8PGiwkHyUqKiwsLy8sLCkqLC0uKSk0LCovLCkpLCksKSkpLCwtLCwpLCwsLCktKTQpLCkpLCwsLP/AABEIAPMAzwMBIgACEQEDEQH/xAAcAAACAwEBAQEAAAAAAAAAAAAABgQFBwMIAgH/xABQEAACAQMCAwUFBQQDDAgHAQABAgMABBESIQUGMRMiQVFhBxQycYEjQlJikTNygqEIQ7EVJDRjc4OSorKzwcI1RFNU0eHw8SV0k5SjpNIW/8QAGgEAAgMBAQAAAAAAAAAAAAAAAAQBAgMFBv/EADERAAICAQMDAQYFBAMAAAAAAAABAgMREiExBEFRBRMiYXGxwYGRofDxI1LR4RQVM//aAAwDAQACEQMRAD8A3CiiigAooooAKKKKAClXjftN4fbI5NzFJIvSKJ1d2bOAgCnY523xjqaUfbHzaSwsImIGFe4ZTg6TnRDt+L4m9NI+9WWsihdOML026Dy+W/jStvUqEtKWWMV0Oa1PYaON+0i/umJ7VraPwigOCB+eTGtj8tI9KWZR2hLM8jserNLIxP1LVHMmDhzkqMjOAGGepztqHTfbfPjt3WQnfAI9Gz/wAP60hOyx75+yHYVwW2Bh5f55vLM/ZytIn/ZTs8i/wknXGfkceamts5R5si4hB2sYKkHRJG3xRuACVPgdiCGGxBHyHnQP8/0P/tTP7PecF4dcu0ufd5wqyEb9mynCS4/DgsGxvjB3xW/TXy1aZsx6ilY1RR6Aor8RwQCDkHcEeNftdIQCiiq/mDjcdnbS3EpwkSFj6n7qj1Y4UepFAFNz77QoOFxBpMvK4PZwr1fHUk/cUZGT+gNeeuY/a5xG8Y5naGM9I4CYx8iQdbfxE/KqLmfmWa/uHuJ2y7dB4Io+FFHgo/8AEnck1U0AWLcx3Jj7M3ExjyW0do+nJ6nGcZqVy5znd2Mge3mdN90J1I2/RlOx8d+u+xFUlFAHqj2be1KLiilCvZXSLl485DDONcZ6kdMg7jPiN6ea8UcM4nJbypNC7RyIdSsvUH/iPAg7EEg7V6r9mvPK8TsxJ3VnTCTIPBsbMB1CMNx8iN9NADZRRRQAUUUUAFFFFABRRRQAUUUUAeYeJcSNzcTzkk9rNIwz+EMVjHyCKo+lcK78SsuxubiHGOyuJlA2+HtCydPNWU/Wo0kgUZJwP/LNcO7PtH8zs1Y9mvkMnAOT/fOHTPHg3Uc/2ecf1SD7NifBw7HOdiVPgaVezKscKVYEiSJhgqw6gg/C38j/ADrZvZ5wJrWzAkBEkrtM6n7pcDCfMKqg+uakcw8lW14dbqUlxgSxnDY8A3VXHowPpimZRTWDGO25ignB6Bs+qkfqSMV838brGJCv2D9rHq/E6KpIH0OPU6h4U/z+yl1BPvBdQd1jiVZCM76S8ugNjzFXnMHA4VPCoBGvYLeIug9MdlI3ezuSSMnPU9c5qtVK1bk2WPTsPfKMDpYWqSDEi28KuCMYYRqGBHgQc1bUCiuqcsKxr+khxorBbWwP7R2lcA+EYAUH0JYn5rWy157/AKSCt77bE/D2BAGfESNq2+RWgDIqncE4NJdzpBCuXc4HkPNm8lAySfIVBr0F7JOTFtLczPg3Euzf4tQf2Xo2d29Rj7tUnPSsmlcNbwZv7UOQ14e0DRZMTxhGbfeVB3yfLUMMB6N5Ui16h49y017BJBcPGUcHTpiYGNgfs3DGQ5I8dhncbZrzZxrg0lrO8Ey6XQ4PkfJl81I3B8jVap6lhlrYaXlcEGnD2W84Nw+/jbP2UpWKUeGlmHe+anvD6jxpPoFamJ7hoqp5SvWmsLWVvikt4XPzaNSf51bUAFFFFABRRRQAUUUUAFFFfjHAoAxD2wcHMN+Jsdy6Qb/42IBWH1TQR+41LHL8Ae8tVKhh7xGcHxwcn9ACfpTUhivESe6tpbma9ZmVldQbdAsjxxW+pxusaFiF6lt8k4qy5E5E7B/eZZBK4LiHAwFQkjWwxntWXYg405IxnOOfbX/U1o6FUno0MZeNHOkOpaHGWUYJlcuixQ4yMhmY5B2OACdJIMm0u27R4pY+zkQI2AwdWR9WllYAeKspGBgr4ggn84tbSPH9kyrKjK6Fs6dSnIDYBOPofDY1Q8lcJngeZbu5a5uSsbFiSVRGaXSilu8ct2jYwAMjFWWnR8SXq1/At+IThp0haYwR9m00koZVOA6JGgZtl1M+5693A+Klzm+Y+5RTSSuvu13kzRBdZWOSWDWgxpDMCD0wC2egqfzdy3DdT2wuAzRN2kRVXZQW0iVNWkjUB2TjHm1dOcEWKyREjyqzWiLEoB1L7xGOzAOxyuVwdt6smsJLkpJPMm3sTeROLym5ltpJJ5E7GOeP3gL2seqSSOSNyoAYBkBB32OxIwaeKUeUeFym6uLuaIwh44oIY3K6wkZZmZwpKrqd9hknC74zTdTUc43E5YzsFYZ/SVsjqs5cbESoT6goyj+bfpW51j39JJh7pajHe7ZsHyHZ7j65X9KsVMP4Bexw3MUsqGSONw5QEDVpOQN/DOM+lehuXOYpCLZZIoFiuYw0BglLlO4ziOZWVWDFUfvDIyjDrXmmtj9kXBY0dbqTustpqBdtsPPMrOMnuqqRgeXfJ8aytSxlm1LerCHfmS9tYZg9/LPHbsiLEY5LhFWUO2vPYEEsVZCNWdo2x41X3XKttxJJY5XFwsL6ILxCC+lkDaGYd2RkJIORg7Zw2o05SwpIuGVXRvBgGB8tjsaouXeZoZp57aFAqW+NDKAEcZKyaABgBXBXbY5zS6n7uEuBnR72W9mY3zF7JprSaIGVGglcIJumk4Jw6k7EgHGCQTtkUocWsRDM8YcOEYgMMYI89if/AHr1FzLbo9pcLIAyGGTIbpshIP0IBz4EZryrbwF2VFGWYhQPMk4A/WtanKTy3tjj7mN0YwWEt/P2PYPI0ZXhtkD1FrAP/wAS1eVwsLQRRJGvwxoqD5KoA/srvTAsFFFFABRRRQAUUUUAFBoooAzS3tRw/wDveeGZ4oJWltZY4ZZRpYsQh7IMUkTW6d7AZd/MVI9nrZ4bbNnJdWc/vPI7MPoxI+lPl9epDG0kjBERSzMxwFA6k1m3LPEWhYiSNo7S7nkks3YjpMxcRSDrEzbyID1146jFL217NoZqs3SY31Q8Pu1XiN1ExAkdIJUGd3QIyNjz0sGzj8Qqv9qHFZ7eyD27FGMqKzr1VSGO2QRuwRd/xY8ao+A832/EQEvLMy3Eak6o4u0GnYFlx349yMgZG438l0thtxeNS4Q38VvVe6t7dCDIsnbuBv2caIw1N5anZVGeuT5Vy5iJmntLSPeRp47h/wAkNvIHZz5ZYKg8yaquBQtFcXENjZBGk7Jhq0okKhMa5ypJ1EkkRDLkAk6Qc09cs8rLaB3ZzNczYM07DBYgbKoGyRrvpQdPMnet4V7pi1luzXcvKKKKZFArD/6S8n+Ar4/bn/dCtwrFP6StmSlnLjZWmQn1YIyj/Vb9KAMJr0V7Oja3nDrXKRSvbKFIZVYxOCd9xlc7HPj9K861L4Xxea2kEkEjxuPvKcfQ+Y9DtVJw1I0rnoZ6T5givJIJkUxwrhsSRGSWUp5IhVAHYZGzkjO2Tg1Vcg8udhLI4kZlEYjX+95YVwWz/WnUxGkdBgaupPTMrP2zcSVhl45Bt3DEg1encAP6Gt64VxBZ4Ipl+GVFcempQcfTOPpSs4uCwxyE1PgWPanxhorCZIwWkkjYHH3Isqsrn07wX5uPI1n3sH5S95vzcOuYrXvDPQyt+zH8Pef0Kr51tl7ZpLG8cg1JIpRh5qwwRWccv28/BYZuzmMgiuINcQCFLjtyq6F1IHimEeg/Gy7r1ycWrsjFbmV8G3k26ikk8/z5GLBtPjm4i1fQYKn/AEhV1wDm6K6dowrxTINTQyhQ2knAddLMrpnbKscHY4NbQvrm8Rkn+JhKqcFmSaLyiiitTMKKKKACiudxcLGjO5CqoLMxOAABkknwAG9J9vzjeXR1WdkvuxGUnuZTEJPJkjCNJoPUEgZHlQA6Ut8S53jWY29vFJd3C/GkOnTF1x20jEJHuMYyW9KhXHALy62u7vREfigtFaPV+VpWYyFT4hQmaveHcOjgjWKFFjjXZUUYA/8AE+ZO58asolXISeKRXV5fWttxARRWzLJOsMLu4neFkIinZlUMFB14UYOD9G7mDgy3dtLA5wJFIDeKN1Rx6qwVh8qq+eE0RwXfT3O4SVjj+qbMU/8AqOW/gqfzJx8WsWoL2krt2cMS9ZpD8KjyHiW6AAmrpJFc5KHhnE0uYmtroILlV0XFu+Ovi4B+KNtnVhthh40pcLgigvmHD7RnnCNGUWVpFGtlIeeTUyQxqEyFBLtq3C4GaOXgcr3E6XMayXYkLTFYu1Zi26srOAkcRXAQeQ8CCKuuQ+KTWFxJEdXuKtCswddHu8twWEbgdAhIUNjb7QEdDXPgouxx3G5dQ8YXJf8ALrNw2/mFxJJKJreGa4mVcxxytLMofSO9HEEUJqAIAQFtI6aXb3KyKHRldGGQykEEeYI2IpV4RcCXiV4yHKxxW0BYdO0UzyOufNRImfItipcvLEYJaB5LV2OWNuUUMfNkZWjY7/Fp1etO6fAtq8jHRSoeH30PfjvDclesNxHCgkHkskSKY28iQw8x4i94LxlLqISx5AJKsjDDRupw8bj7rqQQR6eIwahrBKeSdSr7TeVzf8OmhUZlAEkXq6bhR+8NS/xU1UVBJ4gkjKkgggg4IOxBHUHyqVwvhEty+iGNnbrgeA8yTso9Sa2v21+y1CsnELfSjKC1whOA+476bbOSdx97r1zmTyhy2tlbLHgdoe9I34m8vkOg/wDM0l1nVLp4Z7vgb6Xpvbyx2XIp+z3kmW3uLgTona+5TNDgqxViVXUMdG72MjzNavyvw2OC1iSIsYtOtNRzpWTvhQfwjVtnO3iarLI6b6BvxxzxZ9T2cgH6RPUu1M9upgS3eQISIXDxrH2ZOUV2LakKA6DhGyEBGc4CFXU+03m8ZX0yMzqVM3FE/i/E+xQYXXI7BIo841uegz4KACzN91VY+FLFxaZnSInWtse2lfGO0uphnUR4aEOQPASoPu1dzL7qj3VwRLPp0qFGFBYgLBCDuNb6QWO7HBOAoC0av7tAWkOpydTsPvyyt4eQLsFHkNI6Cl+ov1LEPkvj+/ubdPDXPVLhFlULicEmBLAQtzDl4W9cYKN5o47pHqD1AqYucb4z446Z9K/a5kJuuSlHlHUnBTi4vhjrwDjCXVtFOnwyIGx4qejKfVWBU+oNWFI3s6lKT3tv93XHcoPITgiQDyHaRu38dPNezqmrIKa7o8pZBwk4vsFFFfjNgE9MVoUEvneT3u5t+GBsJKDcXONibeNgBHnw7STC7eCnz3ubrhjAl4JDG/4WJaJsAABk+4MADVHpI/N0K57PM3LXXEnG93KVh/LbwkpGBnpqIYnzIBpzrSK2KN7kbh192qZ0lHUlXQ9UcYJU42IwQQRsQwI61JqC8BW4WQZxIvZuPVctG30HaL66l8hU6rIqcry0WWN45BqSRWRh5qwIYfoTSzytybJBIJbqf3mSJOwt2wQIoQMZwf61xgM3koGcZproowBnftMt4/erUlJGaSOdWCSmIOkZjKhyu7ANISB6nbfZc9lhT7SyuI8x3sbAlmJLSW+UlTIOQCoLjyKtg9MMftYtC0tgwDnv3EeIyQx1xBgBgg/1Z8RSgLOSzaK67K4VYbhZmBdX7rNibIWRiAUZzn13NIzm43fB4+5qoNxzlG0cJ4RFbRLDAixxp0Vf5kk7knxJyTUuv2vynzI4veIJFjLASOrMq+LBNIcjzxqXPzqmspvd+KNF0jvY+2X/AC8OlJcerRGJv82x864834Sbh83il4sWfy3MbxsP10H6Cvzmk9nd8NuGz2cdw8TY8GuYmjjc+gbC/wCcqkiyHKiiisy4l+1ZybWCP7s15bI3qofWR+qCqqKdWzpYNpJVsEHDDqDjoR5Vae1Rf73tjnvC+ttI/ESxBH+iWP0pT5RYNDJIOktxcOPl2hVf5KK4XqsctPx9/wCDs+mywmidxZ9CrMM5gkSbbrpQ/agepiMg+tOUt2ioZGZRGF1FyQFC4zqJ6AY3zS0RVZbcvooRWeWWOL9lFI+pI8fDpUABtPQF9RXAwRXKhOOnEhu+iU5JxJU92byVZiCsEeTArZBdiMGdgd17pIRTuAzE4LALA5sbFuD5TWx//Zjq5ql5uI92GenbW2f/ALiOiE9dsfmvqa+zVdTS8MuqKDRS4wceBz6OMQY6TW06H/NvHIp+mWH8RrS6zHhx/wDjFj/krv8A2Y606vWenvPTx/H6s811v/vL8PogpY9pfETDwu6Zc62j7JcddUxEa4/0qjc9e1C14Z3ZC0k5GVhTGceBcnZAfqT4A1l7+1SbjN5aWggSGE3MLthi7ns21bkgLjAJxp8BvTwmbRwbhi21vFAvwxRpGPXSoBP1OT9amUUVuZEHjfFltoGmcFlQrsuM991QYycdWFTyKV+f21QwW4+K6ureL5Ksglkb5BYz+tNBNR3A/KKKKkBM9qyEWkUqtoMN1C2oY7ocmJj3gR0k8RSDe8SWSKRPe276Oh1OpUhlIPxDT4/dxWke05SeGyKPiaS2VR0yTdRYHpSe3Brj8MZ9O1b/AIxgfzrl9avfTTNYVqa3lgd+Bc2wGztHnmiieW3jkw7que6AxGojPezU1earU40zK+SFBTU4yfVAR4/Sq32YSk8KtR4orxn5xyuh6fu00aj5mukstGbFfntA/uUX3nv7cgekRaRz9FU/qKPaU2OGTvjJj7KQb43SeNtj4HavjT7zxf8AxfD4v1nuh/ywj9ZK+/ab/wBE3f8Akx/trR5Ac6KBRWRoI3tJlzNw+LHW4kl+XZW748fNx+lK3I4xYQr0ZQysPEOsjBwfXVmmTn7fiFh6RXh+WewAP9o/WlgN7nctkYtrlwwbwjnOxDeSyYBB/FnzrgepPVY4Lwn+Wf8AP6Ha6BaYKfxa+n+BgoqNdcPSQgsDqHRlZlI+RUg18IzxnDnWng5xqX0fGxH5gB6jxrjYTWx1ctPcmVR85rmzf0eE/pPHV5S3z3xFI7ZVdgpllhUfJZUZz8go6/LzrShN2xx5RS5pVyz4GQ9aK5W92kg1Rurr5qwYfqDXWsmscmieTnwSMNxe2z1S2umH1aFd/pmtJrJeWuJkcdU4zG0T2gbykCi5b+QC/Mela1XrehWOnijzPWPN0meQ/aTKW4te5JP98SDc52DYA+QAAHoKsfYzFq4zbbZx2rfpC+/61V+0Rs8Vvcf95l/2zTR7ArTVxQtj9nBI3y1FUH+0adXIo+D0XRRRWxmK8n2/GFHVbK2LfKW6bSPqIo2/06aKWOSnEknEJsDU97JFn8tukcSD+TH+KmeoQMKKKKkBP9qb4skAJGq6tRkHBH2wOf5UnCSX/vM/+lH/APxTh7WEB4d3saRcWxORnbtlB/kazyKC3bZYkJ8lhz/IJXK66LclhmtdLsW0sGh+yuT+85EyT2V1cLk9TqcSDOPH7SnEkDrsPE+Q8aQvZMwC3iKugLcKwUoUxqt4/ukDGSpPr1q89oF+0XDrjRntJF7CMDqXnIiXHqNWfpXQrf8ATXyKSWHg4eztS9q1ywOu8mluTnwV20xD5CNE/Wvr2lRhuGTqejGFT/FcRDb13q5i4SqW626kqqRrGpU4KhFAVlPgwwCPUUo888YKWfZXSsGE1trdUbs5US5jZ3VlysfdXJRyCu4GRhjd8ELk0eigUVkaCLz/AA6byxlx3SLiDP5nVJEH6RSVXXdokqNHIoZHGGU9CDX3z1w1r3iMdv3tENt2uoHT2Mskv2My798jsWUjwDHHU1Dt7qVARcxtEUIBkI+zbPQhh3Rn6eHQnSPPepQzbqjykjtdBbFQ0SINjdPbOtvOxdGOmCc/e2yIpfKQAbN98DzyDe0sc7TrLa9nDIhnaSHsVVlLNJ2yadIz69aueC8S94t45cYLqCR+Fujr9GBH0rn2QbgrccvD+f8AsfrmlN157ZJTuqKSSAqgkk9AAMn5AConKXBWuJpLy6hTs5FRbZJQGZIwM6tOCqFydX4tgOlR+MStM3uUIBlmQ62IysMR7ryP6kEhV8T6UxQcqxqir2t0SihQ/vM+rYAeDhfDppx6U303TycHLjP0FOrnqehcLn5krivL0E2XZezkA2mTCOv8X3h+Vsr5ilTivFGtFZZMSS4XsdOwuNZ0x4H3W1bMOg6jYjDLZXUkEqQzv2qSEiKYgBiwBYxShQFLaQxVwBnSwIBALJfDEN1LBIyL2Vis0EUmoN2xDiPtFxsECpsepJJ6VE6tOfacL9/rx/BjRKevTDv+8nWSE2VtDNkvJaypcSMOrksfeT/Ekkv0xWyKaza5thIjIwyrqVI8wwwf5Gmf2d8Qabhtsz5LrH2bE+LQsYmP1KE10PS7XOMovzn8zP1GtRlFrxj8jy5zx/0le/8AzVx/vnrYP6PXAdFtNdH4pn7JfRI92P1Zv9Ssb5vm13922Marmc4+crGvRvsfQDg1pjxWQn59tJmuzHk5MuBou4ZGICSCNMbkKGcnwC6gVUfNWz6dTDa0uk3SdJPyzRAZHiNcRXHz0N8qtahXdnJI2O0McQ8I9nc+rndF9EwT+IdK0aKC5yYklrcT2c4TXK0l8rxsxUiaYq6EMqkFG079CGHSnCqK85MhdhIjTRXCjCzpLIZAM50ntGYOhPVGBB8qhPx27s/8Mi7eAf8AWrZTlR5zQbsvmWjLD0FQtieRqoqLw3ikVxGJIJEljP3kYMPkcdD6HepVWIFv2jwluGXJX4o0Ew+cLrL/AMlL55ptiAfeIsHf4wevToa0N0BBBAIIIIO4IPUEeINY9xnhx4XIYpCRaNk28pOcDqYG8da76fxL03GK5/WwbipJZwTrcVshp9nd2st1xF0bUha2AO/hAQeoo594uEv+FQMupHue0b0K4jhJ9BJJn5qK6cowjh9pLc3riE3EiyMH/ql0qkUbY6vgZIHQkjwJqt44icRvdNtKr9rw6QwSqQQs0F2joQfu94Lq+QpmvMa0n8CVu8mj1G4nYieGWFvhljeM/J1Kn+2onLHHlvLaOcDSWBDp4xyKcSIfkwP0wfGrStuSpSez28c2nYTftrN2tZD+LsgNDjxw0ZRt/M1c8a41FaxGWU4UYAAGWdicKiKN2djsFHWk7jPHo+F37zSByl5b50opYtPa4AUADbVE43JAHZZNcuCzx3kwupZ4Z7hQRHHE4ZLZW6qgzkyEbNIwBPQBRtS85aBiuOtn4nCJ7if32ZuxudOmGJTlYo8k6JsEdszZOrfC/dIIzVmnMKKQlwOwc7d8/Zv+5JgI2fwnS3moqxqg5t48kMfZB4lnnBVO1ZFRR96WTWcdmgyd/iICgEmuZbUr3vyPaVCOx14baRXV8OyWLsLTTI7xhftLhtapGSox9kMyEZJ1PH0xuoTcQa3u7yzhXtbg3TtDH0AWZVlLOfuxoWbJ+QHnTZZcyR29tFZ8Lja5ZFCLKVcQLjrJJLgK++WxHnUdhjw7cC5eFuXkdzNczHVNOwAaQ+AA+5GNgqDYACtrKK1Uq3v3MqJTU9a2P3lzgAtYzlu0mkOuaUjBkf08kUd1V8B6k1ZzTKilmIVVBJYkAADqSTsAPOqrjfNUFsQjFnmb4YIhrkb10/dX8zED1pdu7Sa9YNd4WEEFbRDlcjoZ2/rSPwgBR69awsthUsyG4QlN4ifHErn+6hUYI4ejahkEG6YdGx1WEeGd2O/TFWsECooVFCqowFAwAB0AA6V9gV+1w775XPfjsjqVUqtfHyFWXsymxHdQHrDdSFR+ScCZf5u4+lVtceCXLwcViCbpdo6SrjJBgRnjkB8PiKHw7y+OKc9Ls03afKFPUYaqtXhnnzmb/Dbn/Ly/7xq0v2Je0ZIM2Vy6JESzxSMcBXJGYyegU7sCcYOR4jGU8RP20n77/wC0aj16dPB55rJ7VDZGR0O4Pn6iivJ3K3tCveHkdhKTH4wv3oz/AAk935qQfWtg5V9u0VyRHLazrLuT2CmYYAyW0jDgD0DY860UijiajX7VXwTme2uwfd5kkI+JQcOv7yNh1+oFWgqxBmvPPDVa4KcNi7PiQUSyTxSGFUUt3RNp7srvg4VhnAJJx1ubTn2RI1F3Y3iTYAbsYhNGzY3KNGxwCfA4x69a58mIXhe6bOu8lec56hCdMC/JYgmPmav6Ql1DUngej0ycVko15n4gPtns0NuT+xR2N0iZ2Yj9m7Y3MakEdMk1X8c5vMvZzLw+4aC1Zp5GuFSE92J1+ySQ5dl1684A7mxzirzjs86RF7aNZZFIPZMcdoviqtnCt4gkEHGMb5CBxrjFzeSCOe2nS1TSxhjhuWa5k6iNmaJAEU7nOAfM9RH/ACJ6W+fqS6IJ4OfMt7ccVlgeIlEeQC0tnG0iqD2l3NgjQApyDvgYA3bJYuX+Hw8Ov443lGm3s5ZZ5m2DS3VwmAB4ZEZ0ruSAOpNQOW5r1bq5XsIkuiIx2zvrjtoGUMkKIuGkkLay26qSgOcAU0cP5cjjlM7kzXTfFcSBdfTACAALEoGwVANuua1pjJx1T5f6fAVusjF6Y8L95IHBr3s+LuY4ZIbW+R2GvbtLiIBmlEZ3i1xltmwW0ZIGKfKS+cEZYFuIwTJaSJchR1ZY8iVPrE0g/SpVxzuJiE4eguWYZMxLCCIY++6g633H2a7+ZXFMalFbmUMz4P32j2re6e8RjM1k63Keoj/ar8jGX/QVxvuH2VzEJ5o4HjKBxLIqZCEZB1ndRgjxFROKcN4nJG2jiEYkII7P3WMREEYKktrkA9cn5VlXEve4VjsrpiBbqAiD4GXJKyA/1nXAJ+HGMAg5zVsZcF50SWGyfxvmt45McMluY486VDyNIsjMQEEccwYxrnxJyfIeL1yzy/bxkSzjtr2WRozPLhzJJGG1mHGRHGCjgbKcJ8qzjlgqeI2YO/26nA36K2k/INg59D5UyW/NduCluZhDo/uha62B+yMkgMEw8NAC6Sx6Hrgb1hYsvCGanhbmpRyhgGU5BAII3yCMgis4565t7SYQwXQijgkjFyySqjv2sip2ceDqbQutnIzp2zuNuHEeZIbiG3xclOxkjt7m1hmZVlRmEZaIqQZEBwwKndSQcGn5uXbYxLCbeExJsqGNCq/IEbfOq105y2F/U6cJIoOG8HigB7JApbdm3LOfNmOWY/M1MqNxXk+0jjOlp7YN3QtvLINRPRUjyyljvgKvn0AJpKuPYu5JktbwiQHdZRhkbGSpkiJBYZwcCuY/SJybcp/p/sdj6tWkkoYH+vxmAGTsB1PlWb3PCuYLUYBaZB4p2cxP+kO0/lSVzFzBfSns7p5Bj+rZezH1UAZ+orFekWZ3ksfiMf8AaVte6nk1DmD2l2tvlUbt5B91D3QfzP0/TNJHKnP068WS7kOo4ddA6BCjYRQTsAcHr1Hjk0kUyez3gD3l/FDGQCQ5LHooWNjk/XA+orr9P0ddG8efJzb+qndzx4KTiaETSAggh3BB8DqOQajVqntr9ncsF1JeQxs1tMdblV/ZOfj1Y6KT3gx2yxHzy1IyxAAyTsANyfQDxpsVPmtK9gIX+6jZO4t5NPqdSZ/1dR+lJ3COT7u53hgdl6ayNK7HB7zYGxz+lfcvDp7GUMJDHNHLIgMbEFTGFywYdQdZH8LZozgMZ2R6k4zyrbXRDSxAyLusqkpKp/LIhDj5ZxVRc8B4jErLbXqzKVIVLxMsuRjImiwzEfnVqxax9snFIyM3AlA+7JHGc/Mqob+dPnCf6QcBUe820qN4mIq6k+OzFSvyyfnVtcWS6prsWXCuD3PCoI2nl7W3HcmRNbLappUJLGXzIyBg2vwAcFVUIacEkDAEEEEZBByCD0II6j1pQh9tcE7dnaWl3cSnoumNR82OttK+pGKj8F5f4jEXkSS2t1YkrYhZJIUz4atWYz59mNOcnHhWFtKlvE0r6j2e0x0urpY1LuwVR1J9dgPMknAAG5JwKV4ObZ3maGKCOSQ63H26ARRAqqdtoDlXJPw4z8XguT83HB+IXMweWWG2RF0qsWZmy2dciM6qI5NPdDaWKgtjGTm7tODrbQrHaJFGFxsVOGwMd4qQdXjqOr5HNVro/uC3q1xA/eE8NaPW8rh5pSGkZV0qNK6VRASSEUeZJJJJ64FhVBc8xyBighIKnEko1TRRnGcHsh2jNjBIKoBkZYZGfn3hGhM54k3ZLuZIzbCNfQ5jc5z90knO1NLC2RznlvLOfO94WiFnCSbi6IQBTukWR20rfhQJqGfEsAKtk4hbQSRWgZI3ZT2UI27iDwA2GwPXrg4zg1lUPO80E1y8AjlM7gi4nQrIVVQqjQhC6RjKju9dx4UvXU7u7TSSMZiwczE6WDL8LKR8GnbAGwpeyLm9+DoUyVUduWeiKXueeWReWrAACeMF4X8mA3XP4WxpI+R8BUPhXHZZ+De9MQJvd5XJXujVHrx03GdAzjHU4x4U/MvGTH3YdaNJaR/s9byF7iQaTt3maOKK4cfM4xmloxedhyUlp3P3hXAZCtrLYJEsJgLrNK5LrNMoV5pFC/auqZRVyFBZug2py4JwVLW3SBMlEBBLblySSzN5liST86ouReJxFri2hdZIIHV4XU5Ajn1OIj5Mja1wcHGNhg02V0I4e5xrHJPS+xya0Q6coh0HK5VTpPmu3dPqK433ERGQiqZJWGVjBwSB1Zj0RB4sfkATgGPf8WwWSIrrT9pI3wQA9NeCNTnIxGDk5GSoIJj29goRnlyIzguZPjmPQGbA2XwWEADfBG+gWM8HK1tmlbtC+2CGnHdGn7yW2f2ce3emPebGx2UpbWdxCBGkbJhk1xqpHeQY7yjxXvDfzb1quvmaU6Sndxq7N9lAG4kufQYysPjjLdCY/m24cZNRBYRyYMk2cS3HkFI3ihA6YwcHu4zrYJL0GudzapIumRFdfwuoYfowIr6hhVFCqAqqAFUAAAAYAAHQAV9E43PQUFRS4l7KuHTEk24jY+MTMn6KDo/1aq/Z1ysLTize46prUI6XEzqpEbAZEMbggO2rQW0rtgA+NNNtC/EsiJ2isskNMuz3HgVgP3IuoMvVui7d6nTh/D44I1iiRY40GFVRgAelVYzWpcskYrlDaInwIq+PdUD+yutBqpqZTyVAUtSp3Kz3Kk/K4kFZJz9bkXUj5GGuLhfUFWQnP0da1zgt2kaXhdlSOK+vFJYgBR27Ebnp1pU//wARNxMuSDBAbuedJmBzJHKsa9xDht+zUgtpG+2c4oxklSUXlmVxRFmCqCzMcBVBJJ8gBuTWjcrexuWUCS9bsI+vZgjtCPHUfhjGPmfMCtJ4DynZ8NTVGoDbBpn70jZ2ABxnc9EQDPkTUbjd4ZO6+AuCyxNgq2ncmXvASFRv2eQi7a23XFo1kT6iU9o7IuuB8Et7aIJbRqkZAOV317bMW3L7eJJqwpM4ZDK+pIgYmBA1odCqcbtIoHZuTsQukFs5IjXSS4woQoBYsQACxABYgbkgAAZ67DFXawJzWHyRb3iyRMEIkZ2GQscbuceZ0jCjIxliBUPiHELgRMyRpEe6q9qwZtTsETKRnSBqYff+lXNZ/wA9c8pp7C2bVIroxlGCqGOQOAM5EjZUA+A36naoYRWXsT+NT21jAqXDvcNjKwlgO0JOWd0XC4ZiWLSatycZO1ZnxW/NxKJGSJNIwiRIqqg8AMDLH8x+mBtXGaZnYu7M7scszHJY+ZP/AKx4VO4By9Ney9nAucY1u2QkYPi58/JRuflkijYzGOCvjRmZURWd2OFRRlmPkAOv/Dxp/wCROVYFZZLlla6+JLdwV7I+eiQAyOPxY0j7v4i08I9mkVsA0M0q3GnS83cYPvnBR1ZVTPgpB82J3qZd2E+nTPBFdR/kAB+ZimJXPykJ8hQmiJ6nwL0Jjto7yxnYRRMs8sDscBoZVZpFXPV4mZ8jrgqag8h8Oh1pdXEp99kijAjkUxCNdAVRCrgF+5gaxnqfM5u5uF2847JXKkEEW86awCPHsrgagPWMqPWpd/cvHG3vMMc0IBLFNOAB1LRTHH6Ox9KiMEm2RO1yiovsXCxgZwAMnJwMZPmfM1UNfPc5WAlYRkNOuMtjqlvnYnwMp7o6LqOStNDbpcMY0le2i8LaQuGm3By0UrBkhwMdmhGoMdWB3SxJNLGAGiVlGwMJxgDp3HxgY8FZvlWhhjB8cN4UFC6lChd0iByIydyzH+slJJJc53Jx4s33PZSM2rUuQ3dyNol37yruHlPTU2wycDAIfrbcVidtCuO069mwKv8APQwDY9cYqVQQVlvwwkkOMRKxKpq1GU/9rMT8RJ3C5PQE5OAlpX5UTinFY7eMyStpUYA2yWY/CiAbs5OwUbmgjk73V0kaM8jBEUZZmOAoHiTVfY8Fk4gQ9wrRWOxSA7Pc75DTjqkPlF1bq2B3ak8G5ckuJEubwaQh1Q2uQRGfuyTeDzjwHwp4ZbvU31VsYhXjdnzHGFACgAAYAAwAB0A8hX1RRVTYCaW7znAOSlmguGBw0hOmBD45kAPaMPwxhjnYletdOcOVWvo1QXDxBTkppR45MEECZGAMi7fDqA887YpJHvLUATWomiUYElnkkAdMwPhht4Iz1KKSbS2IvCOSoonaWUmeZ5XnLOO4kkhy7RR5Koc+Jy23WrLiPGFiZY/jmkyUjBwSB1ZidlQZGTv5AMdq+eFcxW9ySsUgZ1+KM5WRf3kYB1+oqdNArjDKrDyYAj9DV0LN7+8KV/NISHkOGydK/CdI+IxrnMaY+JmKsR8TRrtUrh/BWl3ZisWcr1DMB8JUfcGMYOBj7iqftGtouBRK2rvkDojOzICDkEBicY8B0HUAHerGruXgu7NsI5wQKihUAVR0A6D/ANda4cS4nHbxmSZwiDxPifAADdmPgBkmqXmrniKz7g+1uCMiIHGkHo0h30DyG5PgMbjK+L8ZmupO0mfU33QNlQHwRfAeu5PiTWbZEa3LcveaOf5brMcWYYDsRnvyD85Hwr+UH5k9KVa/Cf5kAAbkk9AANyT5CnLlbk2QP2l3ZTSAYKQ67ZUO2dUuqbUf3NOPPV0FeRhYicOTvZ/LfYkfMVr+P70vpED4f4w7eQbw1C8kTh9ukVtbu2TpRI45XAPi8rIrMB4ljlm8M9R8/wB27s/DZxqPDXdAfyjhf+2j36+P3bNP4p5P+WOq4ZGuPkqY4DIxkkivpZ9ysgjlg7MH7kIZ00IPIkliO8W2xMgur9CNEMsyk9LlrVGUekkUhJ/ijYn8VSv78PW4gX9y2b+152/sr890uD8V5N/BHbL/AGwsf51bDKa4ruXk9skqaZUVgdyrAMAfrtn1quk5fI/YSvH+R/to/wBGOsD0V1HpUM8IJ+K4u2/z7J/utFcjyxAfiEsn+UnuJP5PIRQosHZF9j9vmljA95tlkRSGDxFXwRuG7OXS6kfk1n1qVw3ikVxH2kLh0yRkZ2I6qwOCrDxBANRV5XtB/wBVt/rDGf7Vqwht1QYRVUeSgAfoKssmMmuxzvbCOZdMsaSKDkB1DYPmM9D6ipFflVXFeNFHWCBO2u5BlYgcBV6drMw/ZxDz6noMmpISb2R04zxxLcLkM8sh0xQpu8rfhUeQ6ljso3Nd+XuUHMq3d8Ve5H7OJSTHag+Ef45CMapDvtgYHWZyzykLdmnmbtryQYeYjGkf9lCP6uIHw6nqST0Yqo3kZhDSFFFFQaBRRRQAUUUUAVnGeWra7GLiFJCPhYjvL+44w6H1UiqKfk64h3tLtio6Q3YMy/ISAiZR8y/ypwooIaT5EKbjU1v/AIZaSxqOs0ObiL5kookQfvJ9an8O4pFcLrhlSVfNGDY+eOh9DTdiqLjHJNpcv2jxaJvCaImKUfxxkMfkcirajJ1LsKvMHIVtdFnwYpm/rUPUgYGtT3X223GduopE4j7N72M4RUnUnGpGCY/eWQjA+RatQk5ZvoP2Fylyg/q7pdL49Johuf3oz86iScydj/hkE1r+dwHi/wDqxakUfv6PlRsyvvxIHKXIkdpiSQiW5x8eO7HnqIgenqx7x9BtTRXO3uFkUOjK6HoykMp+RGxrpVjJtvkKKKKCAooooAKKKKACiiqVJpb9zFaN2cCkrNdjB3B70Vt4NJ4GTdU8NR6GSYxcuD6vOJyzSm1sgrTD9rKwzFbA9NePjlP3Yh82wKZeXeWYrNGCZeSQ6pZnwZJW/E59OgUbAbAVK4PwaK1iWKFAiL4dSSerMTuzHqWO5qbVG8jUYqIUUUVBcKKKKACiiigAooooAKKKKACiiigAoxRRQAv3vI1q7F41a3lO5ktm7Ik/nC9yT+NWqtn4VfwfCYryMeBxBN+ozC5+kdOVFTkq4p8iHHzXCGEc+u1lOwS5Xs8n8jnMcn8LGrir66s0lQpIiujdVdQwPzBGDSvP7O40ybKaWzPXQhDwk+sMmVH8Gmp1GTq8EqiqeV+IW/7a2W5jGftbRsNgecMpBJ9EdvlX3Yc0W0rmMSBZh1hlBikH8EgDH5gEVbJk4NclrXzLKFUsxCqoJJJAAA6kk7ADzrlf36QRtJKwRF6k+uwAA3LE7ADcnYVw4dy894RLeIUgBDR2jYy2Oj3Q6E9CIui9Wy2yjeCYwciNZ2MnEt+/FYee6yXY8h0aK3PnszjppU5Lta2qxoqIoVEAVVUABVAwAAOgA8K60VmNJJLCCiiigkKKKKACiiigAooooAKKKKACiiigAooooAKKKKACiiigAooooAKr+L8Bt7pdFxDHKp2w6g4/dPVT6giiigBG5S4HEvF7qLDtFapE1ukkksiws5cMyCRjpOFAB8N8Yya0kUUUAFFFFABRRRQAUUUUAFFFFABRRRQB/9k="/>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15370" name="AutoShape 26" descr="data:image/jpeg;base64,/9j/4AAQSkZJRgABAQAAAQABAAD/2wCEAAkGBhQSERUUExQVFRMVFxgXGBYXGBcbHRcaGBccHBcYGCAaHCYeGBojHRwYHy8gIycpLSwsFyAxNTAqNSYsLSoBCQoKDgwOGg8PGiwkHyUqKiwsLy8sLCkqLC0uKSk0LCovLCkpLCksKSkpLCwtLCwpLCwsLCktKTQpLCkpLCwsLP/AABEIAPMAzwMBIgACEQEDEQH/xAAcAAACAwEBAQEAAAAAAAAAAAAABgQFBwMIAgH/xABQEAACAQMCAwUFBQQDDAgHAQABAgMABBESIQUGMRMiQVFhBxQycYEjQlJikTNygqEIQ7EVJDRjc4OSorKzwcI1RFNU0eHw8SV0k5SjpNIW/8QAGgEAAgMBAQAAAAAAAAAAAAAAAAQBAgMFBv/EADERAAICAQMDAQYFBAMAAAAAAAABAgMREiExBEFRBRMiYXGxwYGRofDxI1LR4RQVM//aAAwDAQACEQMRAD8A3CiiigAooooAKKKKAClXjftN4fbI5NzFJIvSKJ1d2bOAgCnY523xjqaUfbHzaSwsImIGFe4ZTg6TnRDt+L4m9NI+9WWsihdOML026Dy+W/jStvUqEtKWWMV0Oa1PYaON+0i/umJ7VraPwigOCB+eTGtj8tI9KWZR2hLM8jserNLIxP1LVHMmDhzkqMjOAGGepztqHTfbfPjt3WQnfAI9Gz/wAP60hOyx75+yHYVwW2Bh5f55vLM/ZytIn/ZTs8i/wknXGfkceamts5R5si4hB2sYKkHRJG3xRuACVPgdiCGGxBHyHnQP8/0P/tTP7PecF4dcu0ufd5wqyEb9mynCS4/DgsGxvjB3xW/TXy1aZsx6ilY1RR6Aor8RwQCDkHcEeNftdIQCiiq/mDjcdnbS3EpwkSFj6n7qj1Y4UepFAFNz77QoOFxBpMvK4PZwr1fHUk/cUZGT+gNeeuY/a5xG8Y5naGM9I4CYx8iQdbfxE/KqLmfmWa/uHuJ2y7dB4Io+FFHgo/8AEnck1U0AWLcx3Jj7M3ExjyW0do+nJ6nGcZqVy5znd2Mge3mdN90J1I2/RlOx8d+u+xFUlFAHqj2be1KLiilCvZXSLl485DDONcZ6kdMg7jPiN6ea8UcM4nJbypNC7RyIdSsvUH/iPAg7EEg7V6r9mvPK8TsxJ3VnTCTIPBsbMB1CMNx8iN9NADZRRRQAUUUUAFFFFABRRRQAUUUUAeYeJcSNzcTzkk9rNIwz+EMVjHyCKo+lcK78SsuxubiHGOyuJlA2+HtCydPNWU/Wo0kgUZJwP/LNcO7PtH8zs1Y9mvkMnAOT/fOHTPHg3Uc/2ecf1SD7NifBw7HOdiVPgaVezKscKVYEiSJhgqw6gg/C38j/ADrZvZ5wJrWzAkBEkrtM6n7pcDCfMKqg+uakcw8lW14dbqUlxgSxnDY8A3VXHowPpimZRTWDGO25ignB6Bs+qkfqSMV838brGJCv2D9rHq/E6KpIH0OPU6h4U/z+yl1BPvBdQd1jiVZCM76S8ugNjzFXnMHA4VPCoBGvYLeIug9MdlI3ezuSSMnPU9c5qtVK1bk2WPTsPfKMDpYWqSDEi28KuCMYYRqGBHgQc1bUCiuqcsKxr+khxorBbWwP7R2lcA+EYAUH0JYn5rWy157/AKSCt77bE/D2BAGfESNq2+RWgDIqncE4NJdzpBCuXc4HkPNm8lAySfIVBr0F7JOTFtLczPg3Euzf4tQf2Xo2d29Rj7tUnPSsmlcNbwZv7UOQ14e0DRZMTxhGbfeVB3yfLUMMB6N5Ui16h49y017BJBcPGUcHTpiYGNgfs3DGQ5I8dhncbZrzZxrg0lrO8Ey6XQ4PkfJl81I3B8jVap6lhlrYaXlcEGnD2W84Nw+/jbP2UpWKUeGlmHe+anvD6jxpPoFamJ7hoqp5SvWmsLWVvikt4XPzaNSf51bUAFFFFABRRRQAUUUUAFFFfjHAoAxD2wcHMN+Jsdy6Qb/42IBWH1TQR+41LHL8Ae8tVKhh7xGcHxwcn9ACfpTUhivESe6tpbma9ZmVldQbdAsjxxW+pxusaFiF6lt8k4qy5E5E7B/eZZBK4LiHAwFQkjWwxntWXYg405IxnOOfbX/U1o6FUno0MZeNHOkOpaHGWUYJlcuixQ4yMhmY5B2OACdJIMm0u27R4pY+zkQI2AwdWR9WllYAeKspGBgr4ggn84tbSPH9kyrKjK6Fs6dSnIDYBOPofDY1Q8lcJngeZbu5a5uSsbFiSVRGaXSilu8ct2jYwAMjFWWnR8SXq1/At+IThp0haYwR9m00koZVOA6JGgZtl1M+5693A+Klzm+Y+5RTSSuvu13kzRBdZWOSWDWgxpDMCD0wC2egqfzdy3DdT2wuAzRN2kRVXZQW0iVNWkjUB2TjHm1dOcEWKyREjyqzWiLEoB1L7xGOzAOxyuVwdt6smsJLkpJPMm3sTeROLym5ltpJJ5E7GOeP3gL2seqSSOSNyoAYBkBB32OxIwaeKUeUeFym6uLuaIwh44oIY3K6wkZZmZwpKrqd9hknC74zTdTUc43E5YzsFYZ/SVsjqs5cbESoT6goyj+bfpW51j39JJh7pajHe7ZsHyHZ7j65X9KsVMP4Bexw3MUsqGSONw5QEDVpOQN/DOM+lehuXOYpCLZZIoFiuYw0BglLlO4ziOZWVWDFUfvDIyjDrXmmtj9kXBY0dbqTustpqBdtsPPMrOMnuqqRgeXfJ8aytSxlm1LerCHfmS9tYZg9/LPHbsiLEY5LhFWUO2vPYEEsVZCNWdo2x41X3XKttxJJY5XFwsL6ILxCC+lkDaGYd2RkJIORg7Zw2o05SwpIuGVXRvBgGB8tjsaouXeZoZp57aFAqW+NDKAEcZKyaABgBXBXbY5zS6n7uEuBnR72W9mY3zF7JprSaIGVGglcIJumk4Jw6k7EgHGCQTtkUocWsRDM8YcOEYgMMYI89if/AHr1FzLbo9pcLIAyGGTIbpshIP0IBz4EZryrbwF2VFGWYhQPMk4A/WtanKTy3tjj7mN0YwWEt/P2PYPI0ZXhtkD1FrAP/wAS1eVwsLQRRJGvwxoqD5KoA/srvTAsFFFFABRRRQAUUUUAFBoooAzS3tRw/wDveeGZ4oJWltZY4ZZRpYsQh7IMUkTW6d7AZd/MVI9nrZ4bbNnJdWc/vPI7MPoxI+lPl9epDG0kjBERSzMxwFA6k1m3LPEWhYiSNo7S7nkks3YjpMxcRSDrEzbyID1146jFL217NoZqs3SY31Q8Pu1XiN1ExAkdIJUGd3QIyNjz0sGzj8Qqv9qHFZ7eyD27FGMqKzr1VSGO2QRuwRd/xY8ao+A832/EQEvLMy3Eak6o4u0GnYFlx349yMgZG438l0thtxeNS4Q38VvVe6t7dCDIsnbuBv2caIw1N5anZVGeuT5Vy5iJmntLSPeRp47h/wAkNvIHZz5ZYKg8yaquBQtFcXENjZBGk7Jhq0okKhMa5ypJ1EkkRDLkAk6Qc09cs8rLaB3ZzNczYM07DBYgbKoGyRrvpQdPMnet4V7pi1luzXcvKKKKZFArD/6S8n+Ar4/bn/dCtwrFP6StmSlnLjZWmQn1YIyj/Vb9KAMJr0V7Oja3nDrXKRSvbKFIZVYxOCd9xlc7HPj9K861L4Xxea2kEkEjxuPvKcfQ+Y9DtVJw1I0rnoZ6T5givJIJkUxwrhsSRGSWUp5IhVAHYZGzkjO2Tg1Vcg8udhLI4kZlEYjX+95YVwWz/WnUxGkdBgaupPTMrP2zcSVhl45Bt3DEg1encAP6Gt64VxBZ4Ipl+GVFcempQcfTOPpSs4uCwxyE1PgWPanxhorCZIwWkkjYHH3Isqsrn07wX5uPI1n3sH5S95vzcOuYrXvDPQyt+zH8Pef0Kr51tl7ZpLG8cg1JIpRh5qwwRWccv28/BYZuzmMgiuINcQCFLjtyq6F1IHimEeg/Gy7r1ycWrsjFbmV8G3k26ikk8/z5GLBtPjm4i1fQYKn/AEhV1wDm6K6dowrxTINTQyhQ2knAddLMrpnbKscHY4NbQvrm8Rkn+JhKqcFmSaLyiiitTMKKKKACiudxcLGjO5CqoLMxOAABkknwAG9J9vzjeXR1WdkvuxGUnuZTEJPJkjCNJoPUEgZHlQA6Ut8S53jWY29vFJd3C/GkOnTF1x20jEJHuMYyW9KhXHALy62u7vREfigtFaPV+VpWYyFT4hQmaveHcOjgjWKFFjjXZUUYA/8AE+ZO58asolXISeKRXV5fWttxARRWzLJOsMLu4neFkIinZlUMFB14UYOD9G7mDgy3dtLA5wJFIDeKN1Rx6qwVh8qq+eE0RwXfT3O4SVjj+qbMU/8AqOW/gqfzJx8WsWoL2krt2cMS9ZpD8KjyHiW6AAmrpJFc5KHhnE0uYmtroILlV0XFu+Ovi4B+KNtnVhthh40pcLgigvmHD7RnnCNGUWVpFGtlIeeTUyQxqEyFBLtq3C4GaOXgcr3E6XMayXYkLTFYu1Zi26srOAkcRXAQeQ8CCKuuQ+KTWFxJEdXuKtCswddHu8twWEbgdAhIUNjb7QEdDXPgouxx3G5dQ8YXJf8ALrNw2/mFxJJKJreGa4mVcxxytLMofSO9HEEUJqAIAQFtI6aXb3KyKHRldGGQykEEeYI2IpV4RcCXiV4yHKxxW0BYdO0UzyOufNRImfItipcvLEYJaB5LV2OWNuUUMfNkZWjY7/Fp1etO6fAtq8jHRSoeH30PfjvDclesNxHCgkHkskSKY28iQw8x4i94LxlLqISx5AJKsjDDRupw8bj7rqQQR6eIwahrBKeSdSr7TeVzf8OmhUZlAEkXq6bhR+8NS/xU1UVBJ4gkjKkgggg4IOxBHUHyqVwvhEty+iGNnbrgeA8yTso9Sa2v21+y1CsnELfSjKC1whOA+476bbOSdx97r1zmTyhy2tlbLHgdoe9I34m8vkOg/wDM0l1nVLp4Z7vgb6Xpvbyx2XIp+z3kmW3uLgTona+5TNDgqxViVXUMdG72MjzNavyvw2OC1iSIsYtOtNRzpWTvhQfwjVtnO3iarLI6b6BvxxzxZ9T2cgH6RPUu1M9upgS3eQISIXDxrH2ZOUV2LakKA6DhGyEBGc4CFXU+03m8ZX0yMzqVM3FE/i/E+xQYXXI7BIo841uegz4KACzN91VY+FLFxaZnSInWtse2lfGO0uphnUR4aEOQPASoPu1dzL7qj3VwRLPp0qFGFBYgLBCDuNb6QWO7HBOAoC0av7tAWkOpydTsPvyyt4eQLsFHkNI6Cl+ov1LEPkvj+/ubdPDXPVLhFlULicEmBLAQtzDl4W9cYKN5o47pHqD1AqYucb4z446Z9K/a5kJuuSlHlHUnBTi4vhjrwDjCXVtFOnwyIGx4qejKfVWBU+oNWFI3s6lKT3tv93XHcoPITgiQDyHaRu38dPNezqmrIKa7o8pZBwk4vsFFFfjNgE9MVoUEvneT3u5t+GBsJKDcXONibeNgBHnw7STC7eCnz3ubrhjAl4JDG/4WJaJsAABk+4MADVHpI/N0K57PM3LXXEnG93KVh/LbwkpGBnpqIYnzIBpzrSK2KN7kbh192qZ0lHUlXQ9UcYJU42IwQQRsQwI61JqC8BW4WQZxIvZuPVctG30HaL66l8hU6rIqcry0WWN45BqSRWRh5qwIYfoTSzytybJBIJbqf3mSJOwt2wQIoQMZwf61xgM3koGcZproowBnftMt4/erUlJGaSOdWCSmIOkZjKhyu7ANISB6nbfZc9lhT7SyuI8x3sbAlmJLSW+UlTIOQCoLjyKtg9MMftYtC0tgwDnv3EeIyQx1xBgBgg/1Z8RSgLOSzaK67K4VYbhZmBdX7rNibIWRiAUZzn13NIzm43fB4+5qoNxzlG0cJ4RFbRLDAixxp0Vf5kk7knxJyTUuv2vynzI4veIJFjLASOrMq+LBNIcjzxqXPzqmspvd+KNF0jvY+2X/AC8OlJcerRGJv82x864834Sbh83il4sWfy3MbxsP10H6Cvzmk9nd8NuGz2cdw8TY8GuYmjjc+gbC/wCcqkiyHKiiisy4l+1ZybWCP7s15bI3qofWR+qCqqKdWzpYNpJVsEHDDqDjoR5Vae1Rf73tjnvC+ttI/ESxBH+iWP0pT5RYNDJIOktxcOPl2hVf5KK4XqsctPx9/wCDs+mywmidxZ9CrMM5gkSbbrpQ/agepiMg+tOUt2ioZGZRGF1FyQFC4zqJ6AY3zS0RVZbcvooRWeWWOL9lFI+pI8fDpUABtPQF9RXAwRXKhOOnEhu+iU5JxJU92byVZiCsEeTArZBdiMGdgd17pIRTuAzE4LALA5sbFuD5TWx//Zjq5ql5uI92GenbW2f/ALiOiE9dsfmvqa+zVdTS8MuqKDRS4wceBz6OMQY6TW06H/NvHIp+mWH8RrS6zHhx/wDjFj/krv8A2Y606vWenvPTx/H6s811v/vL8PogpY9pfETDwu6Zc62j7JcddUxEa4/0qjc9e1C14Z3ZC0k5GVhTGceBcnZAfqT4A1l7+1SbjN5aWggSGE3MLthi7ns21bkgLjAJxp8BvTwmbRwbhi21vFAvwxRpGPXSoBP1OT9amUUVuZEHjfFltoGmcFlQrsuM991QYycdWFTyKV+f21QwW4+K6ureL5Ksglkb5BYz+tNBNR3A/KKKKkBM9qyEWkUqtoMN1C2oY7ocmJj3gR0k8RSDe8SWSKRPe276Oh1OpUhlIPxDT4/dxWke05SeGyKPiaS2VR0yTdRYHpSe3Brj8MZ9O1b/AIxgfzrl9avfTTNYVqa3lgd+Bc2wGztHnmiieW3jkw7que6AxGojPezU1earU40zK+SFBTU4yfVAR4/Sq32YSk8KtR4orxn5xyuh6fu00aj5mukstGbFfntA/uUX3nv7cgekRaRz9FU/qKPaU2OGTvjJj7KQb43SeNtj4HavjT7zxf8AxfD4v1nuh/ywj9ZK+/ab/wBE3f8Akx/trR5Ac6KBRWRoI3tJlzNw+LHW4kl+XZW748fNx+lK3I4xYQr0ZQysPEOsjBwfXVmmTn7fiFh6RXh+WewAP9o/WlgN7nctkYtrlwwbwjnOxDeSyYBB/FnzrgepPVY4Lwn+Wf8AP6Ha6BaYKfxa+n+BgoqNdcPSQgsDqHRlZlI+RUg18IzxnDnWng5xqX0fGxH5gB6jxrjYTWx1ctPcmVR85rmzf0eE/pPHV5S3z3xFI7ZVdgpllhUfJZUZz8go6/LzrShN2xx5RS5pVyz4GQ9aK5W92kg1Rurr5qwYfqDXWsmscmieTnwSMNxe2z1S2umH1aFd/pmtJrJeWuJkcdU4zG0T2gbykCi5b+QC/Mela1XrehWOnijzPWPN0meQ/aTKW4te5JP98SDc52DYA+QAAHoKsfYzFq4zbbZx2rfpC+/61V+0Rs8Vvcf95l/2zTR7ArTVxQtj9nBI3y1FUH+0adXIo+D0XRRRWxmK8n2/GFHVbK2LfKW6bSPqIo2/06aKWOSnEknEJsDU97JFn8tukcSD+TH+KmeoQMKKKKkBP9qb4skAJGq6tRkHBH2wOf5UnCSX/vM/+lH/APxTh7WEB4d3saRcWxORnbtlB/kazyKC3bZYkJ8lhz/IJXK66LclhmtdLsW0sGh+yuT+85EyT2V1cLk9TqcSDOPH7SnEkDrsPE+Q8aQvZMwC3iKugLcKwUoUxqt4/ukDGSpPr1q89oF+0XDrjRntJF7CMDqXnIiXHqNWfpXQrf8ATXyKSWHg4eztS9q1ywOu8mluTnwV20xD5CNE/Wvr2lRhuGTqejGFT/FcRDb13q5i4SqW626kqqRrGpU4KhFAVlPgwwCPUUo888YKWfZXSsGE1trdUbs5US5jZ3VlysfdXJRyCu4GRhjd8ELk0eigUVkaCLz/AA6byxlx3SLiDP5nVJEH6RSVXXdokqNHIoZHGGU9CDX3z1w1r3iMdv3tENt2uoHT2Mskv2My798jsWUjwDHHU1Dt7qVARcxtEUIBkI+zbPQhh3Rn6eHQnSPPepQzbqjykjtdBbFQ0SINjdPbOtvOxdGOmCc/e2yIpfKQAbN98DzyDe0sc7TrLa9nDIhnaSHsVVlLNJ2yadIz69aueC8S94t45cYLqCR+Fujr9GBH0rn2QbgrccvD+f8AsfrmlN157ZJTuqKSSAqgkk9AAMn5AConKXBWuJpLy6hTs5FRbZJQGZIwM6tOCqFydX4tgOlR+MStM3uUIBlmQ62IysMR7ryP6kEhV8T6UxQcqxqir2t0SihQ/vM+rYAeDhfDppx6U303TycHLjP0FOrnqehcLn5krivL0E2XZezkA2mTCOv8X3h+Vsr5ilTivFGtFZZMSS4XsdOwuNZ0x4H3W1bMOg6jYjDLZXUkEqQzv2qSEiKYgBiwBYxShQFLaQxVwBnSwIBALJfDEN1LBIyL2Vis0EUmoN2xDiPtFxsECpsepJJ6VE6tOfacL9/rx/BjRKevTDv+8nWSE2VtDNkvJaypcSMOrksfeT/Ekkv0xWyKaza5thIjIwyrqVI8wwwf5Gmf2d8Qabhtsz5LrH2bE+LQsYmP1KE10PS7XOMovzn8zP1GtRlFrxj8jy5zx/0le/8AzVx/vnrYP6PXAdFtNdH4pn7JfRI92P1Zv9Ssb5vm13922Marmc4+crGvRvsfQDg1pjxWQn59tJmuzHk5MuBou4ZGICSCNMbkKGcnwC6gVUfNWz6dTDa0uk3SdJPyzRAZHiNcRXHz0N8qtahXdnJI2O0McQ8I9nc+rndF9EwT+IdK0aKC5yYklrcT2c4TXK0l8rxsxUiaYq6EMqkFG079CGHSnCqK85MhdhIjTRXCjCzpLIZAM50ntGYOhPVGBB8qhPx27s/8Mi7eAf8AWrZTlR5zQbsvmWjLD0FQtieRqoqLw3ikVxGJIJEljP3kYMPkcdD6HepVWIFv2jwluGXJX4o0Ew+cLrL/AMlL55ptiAfeIsHf4wevToa0N0BBBAIIIIO4IPUEeINY9xnhx4XIYpCRaNk28pOcDqYG8da76fxL03GK5/WwbipJZwTrcVshp9nd2st1xF0bUha2AO/hAQeoo594uEv+FQMupHue0b0K4jhJ9BJJn5qK6cowjh9pLc3riE3EiyMH/ql0qkUbY6vgZIHQkjwJqt44icRvdNtKr9rw6QwSqQQs0F2joQfu94Lq+QpmvMa0n8CVu8mj1G4nYieGWFvhljeM/J1Kn+2onLHHlvLaOcDSWBDp4xyKcSIfkwP0wfGrStuSpSez28c2nYTftrN2tZD+LsgNDjxw0ZRt/M1c8a41FaxGWU4UYAAGWdicKiKN2djsFHWk7jPHo+F37zSByl5b50opYtPa4AUADbVE43JAHZZNcuCzx3kwupZ4Z7hQRHHE4ZLZW6qgzkyEbNIwBPQBRtS85aBiuOtn4nCJ7if32ZuxudOmGJTlYo8k6JsEdszZOrfC/dIIzVmnMKKQlwOwc7d8/Zv+5JgI2fwnS3moqxqg5t48kMfZB4lnnBVO1ZFRR96WTWcdmgyd/iICgEmuZbUr3vyPaVCOx14baRXV8OyWLsLTTI7xhftLhtapGSox9kMyEZJ1PH0xuoTcQa3u7yzhXtbg3TtDH0AWZVlLOfuxoWbJ+QHnTZZcyR29tFZ8Lja5ZFCLKVcQLjrJJLgK++WxHnUdhjw7cC5eFuXkdzNczHVNOwAaQ+AA+5GNgqDYACtrKK1Uq3v3MqJTU9a2P3lzgAtYzlu0mkOuaUjBkf08kUd1V8B6k1ZzTKilmIVVBJYkAADqSTsAPOqrjfNUFsQjFnmb4YIhrkb10/dX8zED1pdu7Sa9YNd4WEEFbRDlcjoZ2/rSPwgBR69awsthUsyG4QlN4ifHErn+6hUYI4ejahkEG6YdGx1WEeGd2O/TFWsECooVFCqowFAwAB0AA6V9gV+1w775XPfjsjqVUqtfHyFWXsymxHdQHrDdSFR+ScCZf5u4+lVtceCXLwcViCbpdo6SrjJBgRnjkB8PiKHw7y+OKc9Ls03afKFPUYaqtXhnnzmb/Dbn/Ly/7xq0v2Je0ZIM2Vy6JESzxSMcBXJGYyegU7sCcYOR4jGU8RP20n77/wC0aj16dPB55rJ7VDZGR0O4Pn6iivJ3K3tCveHkdhKTH4wv3oz/AAk935qQfWtg5V9u0VyRHLazrLuT2CmYYAyW0jDgD0DY860UijiajX7VXwTme2uwfd5kkI+JQcOv7yNh1+oFWgqxBmvPPDVa4KcNi7PiQUSyTxSGFUUt3RNp7srvg4VhnAJJx1ubTn2RI1F3Y3iTYAbsYhNGzY3KNGxwCfA4x69a58mIXhe6bOu8lec56hCdMC/JYgmPmav6Ql1DUngej0ycVko15n4gPtns0NuT+xR2N0iZ2Yj9m7Y3MakEdMk1X8c5vMvZzLw+4aC1Zp5GuFSE92J1+ySQ5dl1684A7mxzirzjs86RF7aNZZFIPZMcdoviqtnCt4gkEHGMb5CBxrjFzeSCOe2nS1TSxhjhuWa5k6iNmaJAEU7nOAfM9RH/ACJ6W+fqS6IJ4OfMt7ccVlgeIlEeQC0tnG0iqD2l3NgjQApyDvgYA3bJYuX+Hw8Ov443lGm3s5ZZ5m2DS3VwmAB4ZEZ0ruSAOpNQOW5r1bq5XsIkuiIx2zvrjtoGUMkKIuGkkLay26qSgOcAU0cP5cjjlM7kzXTfFcSBdfTACAALEoGwVANuua1pjJx1T5f6fAVusjF6Y8L95IHBr3s+LuY4ZIbW+R2GvbtLiIBmlEZ3i1xltmwW0ZIGKfKS+cEZYFuIwTJaSJchR1ZY8iVPrE0g/SpVxzuJiE4eguWYZMxLCCIY++6g633H2a7+ZXFMalFbmUMz4P32j2re6e8RjM1k63Keoj/ar8jGX/QVxvuH2VzEJ5o4HjKBxLIqZCEZB1ndRgjxFROKcN4nJG2jiEYkII7P3WMREEYKktrkA9cn5VlXEve4VjsrpiBbqAiD4GXJKyA/1nXAJ+HGMAg5zVsZcF50SWGyfxvmt45McMluY486VDyNIsjMQEEccwYxrnxJyfIeL1yzy/bxkSzjtr2WRozPLhzJJGG1mHGRHGCjgbKcJ8qzjlgqeI2YO/26nA36K2k/INg59D5UyW/NduCluZhDo/uha62B+yMkgMEw8NAC6Sx6Hrgb1hYsvCGanhbmpRyhgGU5BAII3yCMgis4565t7SYQwXQijgkjFyySqjv2sip2ceDqbQutnIzp2zuNuHEeZIbiG3xclOxkjt7m1hmZVlRmEZaIqQZEBwwKndSQcGn5uXbYxLCbeExJsqGNCq/IEbfOq105y2F/U6cJIoOG8HigB7JApbdm3LOfNmOWY/M1MqNxXk+0jjOlp7YN3QtvLINRPRUjyyljvgKvn0AJpKuPYu5JktbwiQHdZRhkbGSpkiJBYZwcCuY/SJybcp/p/sdj6tWkkoYH+vxmAGTsB1PlWb3PCuYLUYBaZB4p2cxP+kO0/lSVzFzBfSns7p5Bj+rZezH1UAZ+orFekWZ3ksfiMf8AaVte6nk1DmD2l2tvlUbt5B91D3QfzP0/TNJHKnP068WS7kOo4ddA6BCjYRQTsAcHr1Hjk0kUyez3gD3l/FDGQCQ5LHooWNjk/XA+orr9P0ddG8efJzb+qndzx4KTiaETSAggh3BB8DqOQajVqntr9ncsF1JeQxs1tMdblV/ZOfj1Y6KT3gx2yxHzy1IyxAAyTsANyfQDxpsVPmtK9gIX+6jZO4t5NPqdSZ/1dR+lJ3COT7u53hgdl6ayNK7HB7zYGxz+lfcvDp7GUMJDHNHLIgMbEFTGFywYdQdZH8LZozgMZ2R6k4zyrbXRDSxAyLusqkpKp/LIhDj5ZxVRc8B4jErLbXqzKVIVLxMsuRjImiwzEfnVqxax9snFIyM3AlA+7JHGc/Mqob+dPnCf6QcBUe820qN4mIq6k+OzFSvyyfnVtcWS6prsWXCuD3PCoI2nl7W3HcmRNbLappUJLGXzIyBg2vwAcFVUIacEkDAEEEEZBByCD0II6j1pQh9tcE7dnaWl3cSnoumNR82OttK+pGKj8F5f4jEXkSS2t1YkrYhZJIUz4atWYz59mNOcnHhWFtKlvE0r6j2e0x0urpY1LuwVR1J9dgPMknAAG5JwKV4ObZ3maGKCOSQ63H26ARRAqqdtoDlXJPw4z8XguT83HB+IXMweWWG2RF0qsWZmy2dciM6qI5NPdDaWKgtjGTm7tODrbQrHaJFGFxsVOGwMd4qQdXjqOr5HNVro/uC3q1xA/eE8NaPW8rh5pSGkZV0qNK6VRASSEUeZJJJJ64FhVBc8xyBighIKnEko1TRRnGcHsh2jNjBIKoBkZYZGfn3hGhM54k3ZLuZIzbCNfQ5jc5z90knO1NLC2RznlvLOfO94WiFnCSbi6IQBTukWR20rfhQJqGfEsAKtk4hbQSRWgZI3ZT2UI27iDwA2GwPXrg4zg1lUPO80E1y8AjlM7gi4nQrIVVQqjQhC6RjKju9dx4UvXU7u7TSSMZiwczE6WDL8LKR8GnbAGwpeyLm9+DoUyVUduWeiKXueeWReWrAACeMF4X8mA3XP4WxpI+R8BUPhXHZZ+De9MQJvd5XJXujVHrx03GdAzjHU4x4U/MvGTH3YdaNJaR/s9byF7iQaTt3maOKK4cfM4xmloxedhyUlp3P3hXAZCtrLYJEsJgLrNK5LrNMoV5pFC/auqZRVyFBZug2py4JwVLW3SBMlEBBLblySSzN5liST86ouReJxFri2hdZIIHV4XU5Ajn1OIj5Mja1wcHGNhg02V0I4e5xrHJPS+xya0Q6coh0HK5VTpPmu3dPqK433ERGQiqZJWGVjBwSB1Zj0RB4sfkATgGPf8WwWSIrrT9pI3wQA9NeCNTnIxGDk5GSoIJj29goRnlyIzguZPjmPQGbA2XwWEADfBG+gWM8HK1tmlbtC+2CGnHdGn7yW2f2ce3emPebGx2UpbWdxCBGkbJhk1xqpHeQY7yjxXvDfzb1quvmaU6Sndxq7N9lAG4kufQYysPjjLdCY/m24cZNRBYRyYMk2cS3HkFI3ihA6YwcHu4zrYJL0GudzapIumRFdfwuoYfowIr6hhVFCqAqqAFUAAAAYAAHQAV9E43PQUFRS4l7KuHTEk24jY+MTMn6KDo/1aq/Z1ysLTize46prUI6XEzqpEbAZEMbggO2rQW0rtgA+NNNtC/EsiJ2isskNMuz3HgVgP3IuoMvVui7d6nTh/D44I1iiRY40GFVRgAelVYzWpcskYrlDaInwIq+PdUD+yutBqpqZTyVAUtSp3Kz3Kk/K4kFZJz9bkXUj5GGuLhfUFWQnP0da1zgt2kaXhdlSOK+vFJYgBR27Ebnp1pU//wARNxMuSDBAbuedJmBzJHKsa9xDht+zUgtpG+2c4oxklSUXlmVxRFmCqCzMcBVBJJ8gBuTWjcrexuWUCS9bsI+vZgjtCPHUfhjGPmfMCtJ4DynZ8NTVGoDbBpn70jZ2ABxnc9EQDPkTUbjd4ZO6+AuCyxNgq2ncmXvASFRv2eQi7a23XFo1kT6iU9o7IuuB8Et7aIJbRqkZAOV317bMW3L7eJJqwpM4ZDK+pIgYmBA1odCqcbtIoHZuTsQukFs5IjXSS4woQoBYsQACxABYgbkgAAZ67DFXawJzWHyRb3iyRMEIkZ2GQscbuceZ0jCjIxliBUPiHELgRMyRpEe6q9qwZtTsETKRnSBqYff+lXNZ/wA9c8pp7C2bVIroxlGCqGOQOAM5EjZUA+A36naoYRWXsT+NT21jAqXDvcNjKwlgO0JOWd0XC4ZiWLSatycZO1ZnxW/NxKJGSJNIwiRIqqg8AMDLH8x+mBtXGaZnYu7M7scszHJY+ZP/AKx4VO4By9Ney9nAucY1u2QkYPi58/JRuflkijYzGOCvjRmZURWd2OFRRlmPkAOv/Dxp/wCROVYFZZLlla6+JLdwV7I+eiQAyOPxY0j7v4i08I9mkVsA0M0q3GnS83cYPvnBR1ZVTPgpB82J3qZd2E+nTPBFdR/kAB+ZimJXPykJ8hQmiJ6nwL0Jjto7yxnYRRMs8sDscBoZVZpFXPV4mZ8jrgqag8h8Oh1pdXEp99kijAjkUxCNdAVRCrgF+5gaxnqfM5u5uF2847JXKkEEW86awCPHsrgagPWMqPWpd/cvHG3vMMc0IBLFNOAB1LRTHH6Ox9KiMEm2RO1yiovsXCxgZwAMnJwMZPmfM1UNfPc5WAlYRkNOuMtjqlvnYnwMp7o6LqOStNDbpcMY0le2i8LaQuGm3By0UrBkhwMdmhGoMdWB3SxJNLGAGiVlGwMJxgDp3HxgY8FZvlWhhjB8cN4UFC6lChd0iByIydyzH+slJJJc53Jx4s33PZSM2rUuQ3dyNol37yruHlPTU2wycDAIfrbcVidtCuO069mwKv8APQwDY9cYqVQQVlvwwkkOMRKxKpq1GU/9rMT8RJ3C5PQE5OAlpX5UTinFY7eMyStpUYA2yWY/CiAbs5OwUbmgjk73V0kaM8jBEUZZmOAoHiTVfY8Fk4gQ9wrRWOxSA7Pc75DTjqkPlF1bq2B3ak8G5ckuJEubwaQh1Q2uQRGfuyTeDzjwHwp4ZbvU31VsYhXjdnzHGFACgAAYAAwAB0A8hX1RRVTYCaW7znAOSlmguGBw0hOmBD45kAPaMPwxhjnYletdOcOVWvo1QXDxBTkppR45MEECZGAMi7fDqA887YpJHvLUATWomiUYElnkkAdMwPhht4Iz1KKSbS2IvCOSoonaWUmeZ5XnLOO4kkhy7RR5Koc+Jy23WrLiPGFiZY/jmkyUjBwSB1ZidlQZGTv5AMdq+eFcxW9ySsUgZ1+KM5WRf3kYB1+oqdNArjDKrDyYAj9DV0LN7+8KV/NISHkOGydK/CdI+IxrnMaY+JmKsR8TRrtUrh/BWl3ZisWcr1DMB8JUfcGMYOBj7iqftGtouBRK2rvkDojOzICDkEBicY8B0HUAHerGruXgu7NsI5wQKihUAVR0A6D/ANda4cS4nHbxmSZwiDxPifAADdmPgBkmqXmrniKz7g+1uCMiIHGkHo0h30DyG5PgMbjK+L8ZmupO0mfU33QNlQHwRfAeu5PiTWbZEa3LcveaOf5brMcWYYDsRnvyD85Hwr+UH5k9KVa/Cf5kAAbkk9AANyT5CnLlbk2QP2l3ZTSAYKQ67ZUO2dUuqbUf3NOPPV0FeRhYicOTvZ/LfYkfMVr+P70vpED4f4w7eQbw1C8kTh9ukVtbu2TpRI45XAPi8rIrMB4ljlm8M9R8/wB27s/DZxqPDXdAfyjhf+2j36+P3bNP4p5P+WOq4ZGuPkqY4DIxkkivpZ9ysgjlg7MH7kIZ00IPIkliO8W2xMgur9CNEMsyk9LlrVGUekkUhJ/ijYn8VSv78PW4gX9y2b+152/sr890uD8V5N/BHbL/AGwsf51bDKa4ruXk9skqaZUVgdyrAMAfrtn1quk5fI/YSvH+R/to/wBGOsD0V1HpUM8IJ+K4u2/z7J/utFcjyxAfiEsn+UnuJP5PIRQosHZF9j9vmljA95tlkRSGDxFXwRuG7OXS6kfk1n1qVw3ikVxH2kLh0yRkZ2I6qwOCrDxBANRV5XtB/wBVt/rDGf7Vqwht1QYRVUeSgAfoKssmMmuxzvbCOZdMsaSKDkB1DYPmM9D6ipFflVXFeNFHWCBO2u5BlYgcBV6drMw/ZxDz6noMmpISb2R04zxxLcLkM8sh0xQpu8rfhUeQ6ljso3Nd+XuUHMq3d8Ve5H7OJSTHag+Ef45CMapDvtgYHWZyzykLdmnmbtryQYeYjGkf9lCP6uIHw6nqST0Yqo3kZhDSFFFFQaBRRRQAUUUUAVnGeWra7GLiFJCPhYjvL+44w6H1UiqKfk64h3tLtio6Q3YMy/ISAiZR8y/ypwooIaT5EKbjU1v/AIZaSxqOs0ObiL5kookQfvJ9an8O4pFcLrhlSVfNGDY+eOh9DTdiqLjHJNpcv2jxaJvCaImKUfxxkMfkcirajJ1LsKvMHIVtdFnwYpm/rUPUgYGtT3X223GduopE4j7N72M4RUnUnGpGCY/eWQjA+RatQk5ZvoP2Fylyg/q7pdL49Johuf3oz86iScydj/hkE1r+dwHi/wDqxakUfv6PlRsyvvxIHKXIkdpiSQiW5x8eO7HnqIgenqx7x9BtTRXO3uFkUOjK6HoykMp+RGxrpVjJtvkKKKKCAooooAKKKKACiiqVJpb9zFaN2cCkrNdjB3B70Vt4NJ4GTdU8NR6GSYxcuD6vOJyzSm1sgrTD9rKwzFbA9NePjlP3Yh82wKZeXeWYrNGCZeSQ6pZnwZJW/E59OgUbAbAVK4PwaK1iWKFAiL4dSSerMTuzHqWO5qbVG8jUYqIUUUVBcKKKKACiiigAooooAKKKKACiiigAoxRRQAv3vI1q7F41a3lO5ktm7Ik/nC9yT+NWqtn4VfwfCYryMeBxBN+ozC5+kdOVFTkq4p8iHHzXCGEc+u1lOwS5Xs8n8jnMcn8LGrir66s0lQpIiujdVdQwPzBGDSvP7O40ybKaWzPXQhDwk+sMmVH8Gmp1GTq8EqiqeV+IW/7a2W5jGftbRsNgecMpBJ9EdvlX3Yc0W0rmMSBZh1hlBikH8EgDH5gEVbJk4NclrXzLKFUsxCqoJJJAAA6kk7ADzrlf36QRtJKwRF6k+uwAA3LE7ADcnYVw4dy894RLeIUgBDR2jYy2Oj3Q6E9CIui9Wy2yjeCYwciNZ2MnEt+/FYee6yXY8h0aK3PnszjppU5Lta2qxoqIoVEAVVUABVAwAAOgA8K60VmNJJLCCiiigkKKKKACiiigAooooAKKKKACiiigAooooAKKKKACiiigAooooAKr+L8Bt7pdFxDHKp2w6g4/dPVT6giiigBG5S4HEvF7qLDtFapE1ukkksiws5cMyCRjpOFAB8N8Yya0kUUUAFFFFABRRRQAUUUUAFFFFABRRRQB/9k="/>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15371" name="AutoShape 28" descr="data:image/jpeg;base64,/9j/4AAQSkZJRgABAQAAAQABAAD/2wCEAAkGBhQSERUUExQVFRMVFxgXGBYXGBcbHRcaGBccHBcYGCAaHCYeGBojHRwYHy8gIycpLSwsFyAxNTAqNSYsLSoBCQoKDgwOGg8PGiwkHyUqKiwsLy8sLCkqLC0uKSk0LCovLCkpLCksKSkpLCwtLCwpLCwsLCktKTQpLCkpLCwsLP/AABEIAPMAzwMBIgACEQEDEQH/xAAcAAACAwEBAQEAAAAAAAAAAAAABgQFBwMIAgH/xABQEAACAQMCAwUFBQQDDAgHAQABAgMABBESIQUGMRMiQVFhBxQycYEjQlJikTNygqEIQ7EVJDRjc4OSorKzwcI1RFNU0eHw8SV0k5SjpNIW/8QAGgEAAgMBAQAAAAAAAAAAAAAAAAQBAgMFBv/EADERAAICAQMDAQYFBAMAAAAAAAABAgMREiExBEFRBRMiYXGxwYGRofDxI1LR4RQVM//aAAwDAQACEQMRAD8A3CiiigAooooAKKKKAClXjftN4fbI5NzFJIvSKJ1d2bOAgCnY523xjqaUfbHzaSwsImIGFe4ZTg6TnRDt+L4m9NI+9WWsihdOML026Dy+W/jStvUqEtKWWMV0Oa1PYaON+0i/umJ7VraPwigOCB+eTGtj8tI9KWZR2hLM8jserNLIxP1LVHMmDhzkqMjOAGGepztqHTfbfPjt3WQnfAI9Gz/wAP60hOyx75+yHYVwW2Bh5f55vLM/ZytIn/ZTs8i/wknXGfkceamts5R5si4hB2sYKkHRJG3xRuACVPgdiCGGxBHyHnQP8/0P/tTP7PecF4dcu0ufd5wqyEb9mynCS4/DgsGxvjB3xW/TXy1aZsx6ilY1RR6Aor8RwQCDkHcEeNftdIQCiiq/mDjcdnbS3EpwkSFj6n7qj1Y4UepFAFNz77QoOFxBpMvK4PZwr1fHUk/cUZGT+gNeeuY/a5xG8Y5naGM9I4CYx8iQdbfxE/KqLmfmWa/uHuJ2y7dB4Io+FFHgo/8AEnck1U0AWLcx3Jj7M3ExjyW0do+nJ6nGcZqVy5znd2Mge3mdN90J1I2/RlOx8d+u+xFUlFAHqj2be1KLiilCvZXSLl485DDONcZ6kdMg7jPiN6ea8UcM4nJbypNC7RyIdSsvUH/iPAg7EEg7V6r9mvPK8TsxJ3VnTCTIPBsbMB1CMNx8iN9NADZRRRQAUUUUAFFFFABRRRQAUUUUAeYeJcSNzcTzkk9rNIwz+EMVjHyCKo+lcK78SsuxubiHGOyuJlA2+HtCydPNWU/Wo0kgUZJwP/LNcO7PtH8zs1Y9mvkMnAOT/fOHTPHg3Uc/2ecf1SD7NifBw7HOdiVPgaVezKscKVYEiSJhgqw6gg/C38j/ADrZvZ5wJrWzAkBEkrtM6n7pcDCfMKqg+uakcw8lW14dbqUlxgSxnDY8A3VXHowPpimZRTWDGO25ignB6Bs+qkfqSMV838brGJCv2D9rHq/E6KpIH0OPU6h4U/z+yl1BPvBdQd1jiVZCM76S8ugNjzFXnMHA4VPCoBGvYLeIug9MdlI3ezuSSMnPU9c5qtVK1bk2WPTsPfKMDpYWqSDEi28KuCMYYRqGBHgQc1bUCiuqcsKxr+khxorBbWwP7R2lcA+EYAUH0JYn5rWy157/AKSCt77bE/D2BAGfESNq2+RWgDIqncE4NJdzpBCuXc4HkPNm8lAySfIVBr0F7JOTFtLczPg3Euzf4tQf2Xo2d29Rj7tUnPSsmlcNbwZv7UOQ14e0DRZMTxhGbfeVB3yfLUMMB6N5Ui16h49y017BJBcPGUcHTpiYGNgfs3DGQ5I8dhncbZrzZxrg0lrO8Ey6XQ4PkfJl81I3B8jVap6lhlrYaXlcEGnD2W84Nw+/jbP2UpWKUeGlmHe+anvD6jxpPoFamJ7hoqp5SvWmsLWVvikt4XPzaNSf51bUAFFFFABRRRQAUUUUAFFFfjHAoAxD2wcHMN+Jsdy6Qb/42IBWH1TQR+41LHL8Ae8tVKhh7xGcHxwcn9ACfpTUhivESe6tpbma9ZmVldQbdAsjxxW+pxusaFiF6lt8k4qy5E5E7B/eZZBK4LiHAwFQkjWwxntWXYg405IxnOOfbX/U1o6FUno0MZeNHOkOpaHGWUYJlcuixQ4yMhmY5B2OACdJIMm0u27R4pY+zkQI2AwdWR9WllYAeKspGBgr4ggn84tbSPH9kyrKjK6Fs6dSnIDYBOPofDY1Q8lcJngeZbu5a5uSsbFiSVRGaXSilu8ct2jYwAMjFWWnR8SXq1/At+IThp0haYwR9m00koZVOA6JGgZtl1M+5693A+Klzm+Y+5RTSSuvu13kzRBdZWOSWDWgxpDMCD0wC2egqfzdy3DdT2wuAzRN2kRVXZQW0iVNWkjUB2TjHm1dOcEWKyREjyqzWiLEoB1L7xGOzAOxyuVwdt6smsJLkpJPMm3sTeROLym5ltpJJ5E7GOeP3gL2seqSSOSNyoAYBkBB32OxIwaeKUeUeFym6uLuaIwh44oIY3K6wkZZmZwpKrqd9hknC74zTdTUc43E5YzsFYZ/SVsjqs5cbESoT6goyj+bfpW51j39JJh7pajHe7ZsHyHZ7j65X9KsVMP4Bexw3MUsqGSONw5QEDVpOQN/DOM+lehuXOYpCLZZIoFiuYw0BglLlO4ziOZWVWDFUfvDIyjDrXmmtj9kXBY0dbqTustpqBdtsPPMrOMnuqqRgeXfJ8aytSxlm1LerCHfmS9tYZg9/LPHbsiLEY5LhFWUO2vPYEEsVZCNWdo2x41X3XKttxJJY5XFwsL6ILxCC+lkDaGYd2RkJIORg7Zw2o05SwpIuGVXRvBgGB8tjsaouXeZoZp57aFAqW+NDKAEcZKyaABgBXBXbY5zS6n7uEuBnR72W9mY3zF7JprSaIGVGglcIJumk4Jw6k7EgHGCQTtkUocWsRDM8YcOEYgMMYI89if/AHr1FzLbo9pcLIAyGGTIbpshIP0IBz4EZryrbwF2VFGWYhQPMk4A/WtanKTy3tjj7mN0YwWEt/P2PYPI0ZXhtkD1FrAP/wAS1eVwsLQRRJGvwxoqD5KoA/srvTAsFFFFABRRRQAUUUUAFBoooAzS3tRw/wDveeGZ4oJWltZY4ZZRpYsQh7IMUkTW6d7AZd/MVI9nrZ4bbNnJdWc/vPI7MPoxI+lPl9epDG0kjBERSzMxwFA6k1m3LPEWhYiSNo7S7nkks3YjpMxcRSDrEzbyID1146jFL217NoZqs3SY31Q8Pu1XiN1ExAkdIJUGd3QIyNjz0sGzj8Qqv9qHFZ7eyD27FGMqKzr1VSGO2QRuwRd/xY8ao+A832/EQEvLMy3Eak6o4u0GnYFlx349yMgZG438l0thtxeNS4Q38VvVe6t7dCDIsnbuBv2caIw1N5anZVGeuT5Vy5iJmntLSPeRp47h/wAkNvIHZz5ZYKg8yaquBQtFcXENjZBGk7Jhq0okKhMa5ypJ1EkkRDLkAk6Qc09cs8rLaB3ZzNczYM07DBYgbKoGyRrvpQdPMnet4V7pi1luzXcvKKKKZFArD/6S8n+Ar4/bn/dCtwrFP6StmSlnLjZWmQn1YIyj/Vb9KAMJr0V7Oja3nDrXKRSvbKFIZVYxOCd9xlc7HPj9K861L4Xxea2kEkEjxuPvKcfQ+Y9DtVJw1I0rnoZ6T5givJIJkUxwrhsSRGSWUp5IhVAHYZGzkjO2Tg1Vcg8udhLI4kZlEYjX+95YVwWz/WnUxGkdBgaupPTMrP2zcSVhl45Bt3DEg1encAP6Gt64VxBZ4Ipl+GVFcempQcfTOPpSs4uCwxyE1PgWPanxhorCZIwWkkjYHH3Isqsrn07wX5uPI1n3sH5S95vzcOuYrXvDPQyt+zH8Pef0Kr51tl7ZpLG8cg1JIpRh5qwwRWccv28/BYZuzmMgiuINcQCFLjtyq6F1IHimEeg/Gy7r1ycWrsjFbmV8G3k26ikk8/z5GLBtPjm4i1fQYKn/AEhV1wDm6K6dowrxTINTQyhQ2knAddLMrpnbKscHY4NbQvrm8Rkn+JhKqcFmSaLyiiitTMKKKKACiudxcLGjO5CqoLMxOAABkknwAG9J9vzjeXR1WdkvuxGUnuZTEJPJkjCNJoPUEgZHlQA6Ut8S53jWY29vFJd3C/GkOnTF1x20jEJHuMYyW9KhXHALy62u7vREfigtFaPV+VpWYyFT4hQmaveHcOjgjWKFFjjXZUUYA/8AE+ZO58asolXISeKRXV5fWttxARRWzLJOsMLu4neFkIinZlUMFB14UYOD9G7mDgy3dtLA5wJFIDeKN1Rx6qwVh8qq+eE0RwXfT3O4SVjj+qbMU/8AqOW/gqfzJx8WsWoL2krt2cMS9ZpD8KjyHiW6AAmrpJFc5KHhnE0uYmtroILlV0XFu+Ovi4B+KNtnVhthh40pcLgigvmHD7RnnCNGUWVpFGtlIeeTUyQxqEyFBLtq3C4GaOXgcr3E6XMayXYkLTFYu1Zi26srOAkcRXAQeQ8CCKuuQ+KTWFxJEdXuKtCswddHu8twWEbgdAhIUNjb7QEdDXPgouxx3G5dQ8YXJf8ALrNw2/mFxJJKJreGa4mVcxxytLMofSO9HEEUJqAIAQFtI6aXb3KyKHRldGGQykEEeYI2IpV4RcCXiV4yHKxxW0BYdO0UzyOufNRImfItipcvLEYJaB5LV2OWNuUUMfNkZWjY7/Fp1etO6fAtq8jHRSoeH30PfjvDclesNxHCgkHkskSKY28iQw8x4i94LxlLqISx5AJKsjDDRupw8bj7rqQQR6eIwahrBKeSdSr7TeVzf8OmhUZlAEkXq6bhR+8NS/xU1UVBJ4gkjKkgggg4IOxBHUHyqVwvhEty+iGNnbrgeA8yTso9Sa2v21+y1CsnELfSjKC1whOA+476bbOSdx97r1zmTyhy2tlbLHgdoe9I34m8vkOg/wDM0l1nVLp4Z7vgb6Xpvbyx2XIp+z3kmW3uLgTona+5TNDgqxViVXUMdG72MjzNavyvw2OC1iSIsYtOtNRzpWTvhQfwjVtnO3iarLI6b6BvxxzxZ9T2cgH6RPUu1M9upgS3eQISIXDxrH2ZOUV2LakKA6DhGyEBGc4CFXU+03m8ZX0yMzqVM3FE/i/E+xQYXXI7BIo841uegz4KACzN91VY+FLFxaZnSInWtse2lfGO0uphnUR4aEOQPASoPu1dzL7qj3VwRLPp0qFGFBYgLBCDuNb6QWO7HBOAoC0av7tAWkOpydTsPvyyt4eQLsFHkNI6Cl+ov1LEPkvj+/ubdPDXPVLhFlULicEmBLAQtzDl4W9cYKN5o47pHqD1AqYucb4z446Z9K/a5kJuuSlHlHUnBTi4vhjrwDjCXVtFOnwyIGx4qejKfVWBU+oNWFI3s6lKT3tv93XHcoPITgiQDyHaRu38dPNezqmrIKa7o8pZBwk4vsFFFfjNgE9MVoUEvneT3u5t+GBsJKDcXONibeNgBHnw7STC7eCnz3ubrhjAl4JDG/4WJaJsAABk+4MADVHpI/N0K57PM3LXXEnG93KVh/LbwkpGBnpqIYnzIBpzrSK2KN7kbh192qZ0lHUlXQ9UcYJU42IwQQRsQwI61JqC8BW4WQZxIvZuPVctG30HaL66l8hU6rIqcry0WWN45BqSRWRh5qwIYfoTSzytybJBIJbqf3mSJOwt2wQIoQMZwf61xgM3koGcZproowBnftMt4/erUlJGaSOdWCSmIOkZjKhyu7ANISB6nbfZc9lhT7SyuI8x3sbAlmJLSW+UlTIOQCoLjyKtg9MMftYtC0tgwDnv3EeIyQx1xBgBgg/1Z8RSgLOSzaK67K4VYbhZmBdX7rNibIWRiAUZzn13NIzm43fB4+5qoNxzlG0cJ4RFbRLDAixxp0Vf5kk7knxJyTUuv2vynzI4veIJFjLASOrMq+LBNIcjzxqXPzqmspvd+KNF0jvY+2X/AC8OlJcerRGJv82x864834Sbh83il4sWfy3MbxsP10H6Cvzmk9nd8NuGz2cdw8TY8GuYmjjc+gbC/wCcqkiyHKiiisy4l+1ZybWCP7s15bI3qofWR+qCqqKdWzpYNpJVsEHDDqDjoR5Vae1Rf73tjnvC+ttI/ESxBH+iWP0pT5RYNDJIOktxcOPl2hVf5KK4XqsctPx9/wCDs+mywmidxZ9CrMM5gkSbbrpQ/agepiMg+tOUt2ioZGZRGF1FyQFC4zqJ6AY3zS0RVZbcvooRWeWWOL9lFI+pI8fDpUABtPQF9RXAwRXKhOOnEhu+iU5JxJU92byVZiCsEeTArZBdiMGdgd17pIRTuAzE4LALA5sbFuD5TWx//Zjq5ql5uI92GenbW2f/ALiOiE9dsfmvqa+zVdTS8MuqKDRS4wceBz6OMQY6TW06H/NvHIp+mWH8RrS6zHhx/wDjFj/krv8A2Y606vWenvPTx/H6s811v/vL8PogpY9pfETDwu6Zc62j7JcddUxEa4/0qjc9e1C14Z3ZC0k5GVhTGceBcnZAfqT4A1l7+1SbjN5aWggSGE3MLthi7ns21bkgLjAJxp8BvTwmbRwbhi21vFAvwxRpGPXSoBP1OT9amUUVuZEHjfFltoGmcFlQrsuM991QYycdWFTyKV+f21QwW4+K6ureL5Ksglkb5BYz+tNBNR3A/KKKKkBM9qyEWkUqtoMN1C2oY7ocmJj3gR0k8RSDe8SWSKRPe276Oh1OpUhlIPxDT4/dxWke05SeGyKPiaS2VR0yTdRYHpSe3Brj8MZ9O1b/AIxgfzrl9avfTTNYVqa3lgd+Bc2wGztHnmiieW3jkw7que6AxGojPezU1earU40zK+SFBTU4yfVAR4/Sq32YSk8KtR4orxn5xyuh6fu00aj5mukstGbFfntA/uUX3nv7cgekRaRz9FU/qKPaU2OGTvjJj7KQb43SeNtj4HavjT7zxf8AxfD4v1nuh/ywj9ZK+/ab/wBE3f8Akx/trR5Ac6KBRWRoI3tJlzNw+LHW4kl+XZW748fNx+lK3I4xYQr0ZQysPEOsjBwfXVmmTn7fiFh6RXh+WewAP9o/WlgN7nctkYtrlwwbwjnOxDeSyYBB/FnzrgepPVY4Lwn+Wf8AP6Ha6BaYKfxa+n+BgoqNdcPSQgsDqHRlZlI+RUg18IzxnDnWng5xqX0fGxH5gB6jxrjYTWx1ctPcmVR85rmzf0eE/pPHV5S3z3xFI7ZVdgpllhUfJZUZz8go6/LzrShN2xx5RS5pVyz4GQ9aK5W92kg1Rurr5qwYfqDXWsmscmieTnwSMNxe2z1S2umH1aFd/pmtJrJeWuJkcdU4zG0T2gbykCi5b+QC/Mela1XrehWOnijzPWPN0meQ/aTKW4te5JP98SDc52DYA+QAAHoKsfYzFq4zbbZx2rfpC+/61V+0Rs8Vvcf95l/2zTR7ArTVxQtj9nBI3y1FUH+0adXIo+D0XRRRWxmK8n2/GFHVbK2LfKW6bSPqIo2/06aKWOSnEknEJsDU97JFn8tukcSD+TH+KmeoQMKKKKkBP9qb4skAJGq6tRkHBH2wOf5UnCSX/vM/+lH/APxTh7WEB4d3saRcWxORnbtlB/kazyKC3bZYkJ8lhz/IJXK66LclhmtdLsW0sGh+yuT+85EyT2V1cLk9TqcSDOPH7SnEkDrsPE+Q8aQvZMwC3iKugLcKwUoUxqt4/ukDGSpPr1q89oF+0XDrjRntJF7CMDqXnIiXHqNWfpXQrf8ATXyKSWHg4eztS9q1ywOu8mluTnwV20xD5CNE/Wvr2lRhuGTqejGFT/FcRDb13q5i4SqW626kqqRrGpU4KhFAVlPgwwCPUUo888YKWfZXSsGE1trdUbs5US5jZ3VlysfdXJRyCu4GRhjd8ELk0eigUVkaCLz/AA6byxlx3SLiDP5nVJEH6RSVXXdokqNHIoZHGGU9CDX3z1w1r3iMdv3tENt2uoHT2Mskv2My798jsWUjwDHHU1Dt7qVARcxtEUIBkI+zbPQhh3Rn6eHQnSPPepQzbqjykjtdBbFQ0SINjdPbOtvOxdGOmCc/e2yIpfKQAbN98DzyDe0sc7TrLa9nDIhnaSHsVVlLNJ2yadIz69aueC8S94t45cYLqCR+Fujr9GBH0rn2QbgrccvD+f8AsfrmlN157ZJTuqKSSAqgkk9AAMn5AConKXBWuJpLy6hTs5FRbZJQGZIwM6tOCqFydX4tgOlR+MStM3uUIBlmQ62IysMR7ryP6kEhV8T6UxQcqxqir2t0SihQ/vM+rYAeDhfDppx6U303TycHLjP0FOrnqehcLn5krivL0E2XZezkA2mTCOv8X3h+Vsr5ilTivFGtFZZMSS4XsdOwuNZ0x4H3W1bMOg6jYjDLZXUkEqQzv2qSEiKYgBiwBYxShQFLaQxVwBnSwIBALJfDEN1LBIyL2Vis0EUmoN2xDiPtFxsECpsepJJ6VE6tOfacL9/rx/BjRKevTDv+8nWSE2VtDNkvJaypcSMOrksfeT/Ekkv0xWyKaza5thIjIwyrqVI8wwwf5Gmf2d8Qabhtsz5LrH2bE+LQsYmP1KE10PS7XOMovzn8zP1GtRlFrxj8jy5zx/0le/8AzVx/vnrYP6PXAdFtNdH4pn7JfRI92P1Zv9Ssb5vm13922Marmc4+crGvRvsfQDg1pjxWQn59tJmuzHk5MuBou4ZGICSCNMbkKGcnwC6gVUfNWz6dTDa0uk3SdJPyzRAZHiNcRXHz0N8qtahXdnJI2O0McQ8I9nc+rndF9EwT+IdK0aKC5yYklrcT2c4TXK0l8rxsxUiaYq6EMqkFG079CGHSnCqK85MhdhIjTRXCjCzpLIZAM50ntGYOhPVGBB8qhPx27s/8Mi7eAf8AWrZTlR5zQbsvmWjLD0FQtieRqoqLw3ikVxGJIJEljP3kYMPkcdD6HepVWIFv2jwluGXJX4o0Ew+cLrL/AMlL55ptiAfeIsHf4wevToa0N0BBBAIIIIO4IPUEeINY9xnhx4XIYpCRaNk28pOcDqYG8da76fxL03GK5/WwbipJZwTrcVshp9nd2st1xF0bUha2AO/hAQeoo594uEv+FQMupHue0b0K4jhJ9BJJn5qK6cowjh9pLc3riE3EiyMH/ql0qkUbY6vgZIHQkjwJqt44icRvdNtKr9rw6QwSqQQs0F2joQfu94Lq+QpmvMa0n8CVu8mj1G4nYieGWFvhljeM/J1Kn+2onLHHlvLaOcDSWBDp4xyKcSIfkwP0wfGrStuSpSez28c2nYTftrN2tZD+LsgNDjxw0ZRt/M1c8a41FaxGWU4UYAAGWdicKiKN2djsFHWk7jPHo+F37zSByl5b50opYtPa4AUADbVE43JAHZZNcuCzx3kwupZ4Z7hQRHHE4ZLZW6qgzkyEbNIwBPQBRtS85aBiuOtn4nCJ7if32ZuxudOmGJTlYo8k6JsEdszZOrfC/dIIzVmnMKKQlwOwc7d8/Zv+5JgI2fwnS3moqxqg5t48kMfZB4lnnBVO1ZFRR96WTWcdmgyd/iICgEmuZbUr3vyPaVCOx14baRXV8OyWLsLTTI7xhftLhtapGSox9kMyEZJ1PH0xuoTcQa3u7yzhXtbg3TtDH0AWZVlLOfuxoWbJ+QHnTZZcyR29tFZ8Lja5ZFCLKVcQLjrJJLgK++WxHnUdhjw7cC5eFuXkdzNczHVNOwAaQ+AA+5GNgqDYACtrKK1Uq3v3MqJTU9a2P3lzgAtYzlu0mkOuaUjBkf08kUd1V8B6k1ZzTKilmIVVBJYkAADqSTsAPOqrjfNUFsQjFnmb4YIhrkb10/dX8zED1pdu7Sa9YNd4WEEFbRDlcjoZ2/rSPwgBR69awsthUsyG4QlN4ifHErn+6hUYI4ejahkEG6YdGx1WEeGd2O/TFWsECooVFCqowFAwAB0AA6V9gV+1w775XPfjsjqVUqtfHyFWXsymxHdQHrDdSFR+ScCZf5u4+lVtceCXLwcViCbpdo6SrjJBgRnjkB8PiKHw7y+OKc9Ls03afKFPUYaqtXhnnzmb/Dbn/Ly/7xq0v2Je0ZIM2Vy6JESzxSMcBXJGYyegU7sCcYOR4jGU8RP20n77/wC0aj16dPB55rJ7VDZGR0O4Pn6iivJ3K3tCveHkdhKTH4wv3oz/AAk935qQfWtg5V9u0VyRHLazrLuT2CmYYAyW0jDgD0DY860UijiajX7VXwTme2uwfd5kkI+JQcOv7yNh1+oFWgqxBmvPPDVa4KcNi7PiQUSyTxSGFUUt3RNp7srvg4VhnAJJx1ubTn2RI1F3Y3iTYAbsYhNGzY3KNGxwCfA4x69a58mIXhe6bOu8lec56hCdMC/JYgmPmav6Ql1DUngej0ycVko15n4gPtns0NuT+xR2N0iZ2Yj9m7Y3MakEdMk1X8c5vMvZzLw+4aC1Zp5GuFSE92J1+ySQ5dl1684A7mxzirzjs86RF7aNZZFIPZMcdoviqtnCt4gkEHGMb5CBxrjFzeSCOe2nS1TSxhjhuWa5k6iNmaJAEU7nOAfM9RH/ACJ6W+fqS6IJ4OfMt7ccVlgeIlEeQC0tnG0iqD2l3NgjQApyDvgYA3bJYuX+Hw8Ov443lGm3s5ZZ5m2DS3VwmAB4ZEZ0ruSAOpNQOW5r1bq5XsIkuiIx2zvrjtoGUMkKIuGkkLay26qSgOcAU0cP5cjjlM7kzXTfFcSBdfTACAALEoGwVANuua1pjJx1T5f6fAVusjF6Y8L95IHBr3s+LuY4ZIbW+R2GvbtLiIBmlEZ3i1xltmwW0ZIGKfKS+cEZYFuIwTJaSJchR1ZY8iVPrE0g/SpVxzuJiE4eguWYZMxLCCIY++6g633H2a7+ZXFMalFbmUMz4P32j2re6e8RjM1k63Keoj/ar8jGX/QVxvuH2VzEJ5o4HjKBxLIqZCEZB1ndRgjxFROKcN4nJG2jiEYkII7P3WMREEYKktrkA9cn5VlXEve4VjsrpiBbqAiD4GXJKyA/1nXAJ+HGMAg5zVsZcF50SWGyfxvmt45McMluY486VDyNIsjMQEEccwYxrnxJyfIeL1yzy/bxkSzjtr2WRozPLhzJJGG1mHGRHGCjgbKcJ8qzjlgqeI2YO/26nA36K2k/INg59D5UyW/NduCluZhDo/uha62B+yMkgMEw8NAC6Sx6Hrgb1hYsvCGanhbmpRyhgGU5BAII3yCMgis4565t7SYQwXQijgkjFyySqjv2sip2ceDqbQutnIzp2zuNuHEeZIbiG3xclOxkjt7m1hmZVlRmEZaIqQZEBwwKndSQcGn5uXbYxLCbeExJsqGNCq/IEbfOq105y2F/U6cJIoOG8HigB7JApbdm3LOfNmOWY/M1MqNxXk+0jjOlp7YN3QtvLINRPRUjyyljvgKvn0AJpKuPYu5JktbwiQHdZRhkbGSpkiJBYZwcCuY/SJybcp/p/sdj6tWkkoYH+vxmAGTsB1PlWb3PCuYLUYBaZB4p2cxP+kO0/lSVzFzBfSns7p5Bj+rZezH1UAZ+orFekWZ3ksfiMf8AaVte6nk1DmD2l2tvlUbt5B91D3QfzP0/TNJHKnP068WS7kOo4ddA6BCjYRQTsAcHr1Hjk0kUyez3gD3l/FDGQCQ5LHooWNjk/XA+orr9P0ddG8efJzb+qndzx4KTiaETSAggh3BB8DqOQajVqntr9ncsF1JeQxs1tMdblV/ZOfj1Y6KT3gx2yxHzy1IyxAAyTsANyfQDxpsVPmtK9gIX+6jZO4t5NPqdSZ/1dR+lJ3COT7u53hgdl6ayNK7HB7zYGxz+lfcvDp7GUMJDHNHLIgMbEFTGFywYdQdZH8LZozgMZ2R6k4zyrbXRDSxAyLusqkpKp/LIhDj5ZxVRc8B4jErLbXqzKVIVLxMsuRjImiwzEfnVqxax9snFIyM3AlA+7JHGc/Mqob+dPnCf6QcBUe820qN4mIq6k+OzFSvyyfnVtcWS6prsWXCuD3PCoI2nl7W3HcmRNbLappUJLGXzIyBg2vwAcFVUIacEkDAEEEEZBByCD0II6j1pQh9tcE7dnaWl3cSnoumNR82OttK+pGKj8F5f4jEXkSS2t1YkrYhZJIUz4atWYz59mNOcnHhWFtKlvE0r6j2e0x0urpY1LuwVR1J9dgPMknAAG5JwKV4ObZ3maGKCOSQ63H26ARRAqqdtoDlXJPw4z8XguT83HB+IXMweWWG2RF0qsWZmy2dciM6qI5NPdDaWKgtjGTm7tODrbQrHaJFGFxsVOGwMd4qQdXjqOr5HNVro/uC3q1xA/eE8NaPW8rh5pSGkZV0qNK6VRASSEUeZJJJJ64FhVBc8xyBighIKnEko1TRRnGcHsh2jNjBIKoBkZYZGfn3hGhM54k3ZLuZIzbCNfQ5jc5z90knO1NLC2RznlvLOfO94WiFnCSbi6IQBTukWR20rfhQJqGfEsAKtk4hbQSRWgZI3ZT2UI27iDwA2GwPXrg4zg1lUPO80E1y8AjlM7gi4nQrIVVQqjQhC6RjKju9dx4UvXU7u7TSSMZiwczE6WDL8LKR8GnbAGwpeyLm9+DoUyVUduWeiKXueeWReWrAACeMF4X8mA3XP4WxpI+R8BUPhXHZZ+De9MQJvd5XJXujVHrx03GdAzjHU4x4U/MvGTH3YdaNJaR/s9byF7iQaTt3maOKK4cfM4xmloxedhyUlp3P3hXAZCtrLYJEsJgLrNK5LrNMoV5pFC/auqZRVyFBZug2py4JwVLW3SBMlEBBLblySSzN5liST86ouReJxFri2hdZIIHV4XU5Ajn1OIj5Mja1wcHGNhg02V0I4e5xrHJPS+xya0Q6coh0HK5VTpPmu3dPqK433ERGQiqZJWGVjBwSB1Zj0RB4sfkATgGPf8WwWSIrrT9pI3wQA9NeCNTnIxGDk5GSoIJj29goRnlyIzguZPjmPQGbA2XwWEADfBG+gWM8HK1tmlbtC+2CGnHdGn7yW2f2ce3emPebGx2UpbWdxCBGkbJhk1xqpHeQY7yjxXvDfzb1quvmaU6Sndxq7N9lAG4kufQYysPjjLdCY/m24cZNRBYRyYMk2cS3HkFI3ihA6YwcHu4zrYJL0GudzapIumRFdfwuoYfowIr6hhVFCqAqqAFUAAAAYAAHQAV9E43PQUFRS4l7KuHTEk24jY+MTMn6KDo/1aq/Z1ysLTize46prUI6XEzqpEbAZEMbggO2rQW0rtgA+NNNtC/EsiJ2isskNMuz3HgVgP3IuoMvVui7d6nTh/D44I1iiRY40GFVRgAelVYzWpcskYrlDaInwIq+PdUD+yutBqpqZTyVAUtSp3Kz3Kk/K4kFZJz9bkXUj5GGuLhfUFWQnP0da1zgt2kaXhdlSOK+vFJYgBR27Ebnp1pU//wARNxMuSDBAbuedJmBzJHKsa9xDht+zUgtpG+2c4oxklSUXlmVxRFmCqCzMcBVBJJ8gBuTWjcrexuWUCS9bsI+vZgjtCPHUfhjGPmfMCtJ4DynZ8NTVGoDbBpn70jZ2ABxnc9EQDPkTUbjd4ZO6+AuCyxNgq2ncmXvASFRv2eQi7a23XFo1kT6iU9o7IuuB8Et7aIJbRqkZAOV317bMW3L7eJJqwpM4ZDK+pIgYmBA1odCqcbtIoHZuTsQukFs5IjXSS4woQoBYsQACxABYgbkgAAZ67DFXawJzWHyRb3iyRMEIkZ2GQscbuceZ0jCjIxliBUPiHELgRMyRpEe6q9qwZtTsETKRnSBqYff+lXNZ/wA9c8pp7C2bVIroxlGCqGOQOAM5EjZUA+A36naoYRWXsT+NT21jAqXDvcNjKwlgO0JOWd0XC4ZiWLSatycZO1ZnxW/NxKJGSJNIwiRIqqg8AMDLH8x+mBtXGaZnYu7M7scszHJY+ZP/AKx4VO4By9Ney9nAucY1u2QkYPi58/JRuflkijYzGOCvjRmZURWd2OFRRlmPkAOv/Dxp/wCROVYFZZLlla6+JLdwV7I+eiQAyOPxY0j7v4i08I9mkVsA0M0q3GnS83cYPvnBR1ZVTPgpB82J3qZd2E+nTPBFdR/kAB+ZimJXPykJ8hQmiJ6nwL0Jjto7yxnYRRMs8sDscBoZVZpFXPV4mZ8jrgqag8h8Oh1pdXEp99kijAjkUxCNdAVRCrgF+5gaxnqfM5u5uF2847JXKkEEW86awCPHsrgagPWMqPWpd/cvHG3vMMc0IBLFNOAB1LRTHH6Ox9KiMEm2RO1yiovsXCxgZwAMnJwMZPmfM1UNfPc5WAlYRkNOuMtjqlvnYnwMp7o6LqOStNDbpcMY0le2i8LaQuGm3By0UrBkhwMdmhGoMdWB3SxJNLGAGiVlGwMJxgDp3HxgY8FZvlWhhjB8cN4UFC6lChd0iByIydyzH+slJJJc53Jx4s33PZSM2rUuQ3dyNol37yruHlPTU2wycDAIfrbcVidtCuO069mwKv8APQwDY9cYqVQQVlvwwkkOMRKxKpq1GU/9rMT8RJ3C5PQE5OAlpX5UTinFY7eMyStpUYA2yWY/CiAbs5OwUbmgjk73V0kaM8jBEUZZmOAoHiTVfY8Fk4gQ9wrRWOxSA7Pc75DTjqkPlF1bq2B3ak8G5ckuJEubwaQh1Q2uQRGfuyTeDzjwHwp4ZbvU31VsYhXjdnzHGFACgAAYAAwAB0A8hX1RRVTYCaW7znAOSlmguGBw0hOmBD45kAPaMPwxhjnYletdOcOVWvo1QXDxBTkppR45MEECZGAMi7fDqA887YpJHvLUATWomiUYElnkkAdMwPhht4Iz1KKSbS2IvCOSoonaWUmeZ5XnLOO4kkhy7RR5Koc+Jy23WrLiPGFiZY/jmkyUjBwSB1ZidlQZGTv5AMdq+eFcxW9ySsUgZ1+KM5WRf3kYB1+oqdNArjDKrDyYAj9DV0LN7+8KV/NISHkOGydK/CdI+IxrnMaY+JmKsR8TRrtUrh/BWl3ZisWcr1DMB8JUfcGMYOBj7iqftGtouBRK2rvkDojOzICDkEBicY8B0HUAHerGruXgu7NsI5wQKihUAVR0A6D/ANda4cS4nHbxmSZwiDxPifAADdmPgBkmqXmrniKz7g+1uCMiIHGkHo0h30DyG5PgMbjK+L8ZmupO0mfU33QNlQHwRfAeu5PiTWbZEa3LcveaOf5brMcWYYDsRnvyD85Hwr+UH5k9KVa/Cf5kAAbkk9AANyT5CnLlbk2QP2l3ZTSAYKQ67ZUO2dUuqbUf3NOPPV0FeRhYicOTvZ/LfYkfMVr+P70vpED4f4w7eQbw1C8kTh9ukVtbu2TpRI45XAPi8rIrMB4ljlm8M9R8/wB27s/DZxqPDXdAfyjhf+2j36+P3bNP4p5P+WOq4ZGuPkqY4DIxkkivpZ9ysgjlg7MH7kIZ00IPIkliO8W2xMgur9CNEMsyk9LlrVGUekkUhJ/ijYn8VSv78PW4gX9y2b+152/sr890uD8V5N/BHbL/AGwsf51bDKa4ruXk9skqaZUVgdyrAMAfrtn1quk5fI/YSvH+R/to/wBGOsD0V1HpUM8IJ+K4u2/z7J/utFcjyxAfiEsn+UnuJP5PIRQosHZF9j9vmljA95tlkRSGDxFXwRuG7OXS6kfk1n1qVw3ikVxH2kLh0yRkZ2I6qwOCrDxBANRV5XtB/wBVt/rDGf7Vqwht1QYRVUeSgAfoKssmMmuxzvbCOZdMsaSKDkB1DYPmM9D6ipFflVXFeNFHWCBO2u5BlYgcBV6drMw/ZxDz6noMmpISb2R04zxxLcLkM8sh0xQpu8rfhUeQ6ljso3Nd+XuUHMq3d8Ve5H7OJSTHag+Ef45CMapDvtgYHWZyzykLdmnmbtryQYeYjGkf9lCP6uIHw6nqST0Yqo3kZhDSFFFFQaBRRRQAUUUUAVnGeWra7GLiFJCPhYjvL+44w6H1UiqKfk64h3tLtio6Q3YMy/ISAiZR8y/ypwooIaT5EKbjU1v/AIZaSxqOs0ObiL5kookQfvJ9an8O4pFcLrhlSVfNGDY+eOh9DTdiqLjHJNpcv2jxaJvCaImKUfxxkMfkcirajJ1LsKvMHIVtdFnwYpm/rUPUgYGtT3X223GduopE4j7N72M4RUnUnGpGCY/eWQjA+RatQk5ZvoP2Fylyg/q7pdL49Johuf3oz86iScydj/hkE1r+dwHi/wDqxakUfv6PlRsyvvxIHKXIkdpiSQiW5x8eO7HnqIgenqx7x9BtTRXO3uFkUOjK6HoykMp+RGxrpVjJtvkKKKKCAooooAKKKKACiiqVJpb9zFaN2cCkrNdjB3B70Vt4NJ4GTdU8NR6GSYxcuD6vOJyzSm1sgrTD9rKwzFbA9NePjlP3Yh82wKZeXeWYrNGCZeSQ6pZnwZJW/E59OgUbAbAVK4PwaK1iWKFAiL4dSSerMTuzHqWO5qbVG8jUYqIUUUVBcKKKKACiiigAooooAKKKKACiiigAoxRRQAv3vI1q7F41a3lO5ktm7Ik/nC9yT+NWqtn4VfwfCYryMeBxBN+ozC5+kdOVFTkq4p8iHHzXCGEc+u1lOwS5Xs8n8jnMcn8LGrir66s0lQpIiujdVdQwPzBGDSvP7O40ybKaWzPXQhDwk+sMmVH8Gmp1GTq8EqiqeV+IW/7a2W5jGftbRsNgecMpBJ9EdvlX3Yc0W0rmMSBZh1hlBikH8EgDH5gEVbJk4NclrXzLKFUsxCqoJJJAAA6kk7ADzrlf36QRtJKwRF6k+uwAA3LE7ADcnYVw4dy894RLeIUgBDR2jYy2Oj3Q6E9CIui9Wy2yjeCYwciNZ2MnEt+/FYee6yXY8h0aK3PnszjppU5Lta2qxoqIoVEAVVUABVAwAAOgA8K60VmNJJLCCiiigkKKKKACiiigAooooAKKKKACiiigAooooAKKKKACiiigAooooAKr+L8Bt7pdFxDHKp2w6g4/dPVT6giiigBG5S4HEvF7qLDtFapE1ukkksiws5cMyCRjpOFAB8N8Yya0kUUUAFFFFABRRRQAUUUUAFFFFABRRRQB/9k="/>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15372" name="Rectangle 3"/>
          <p:cNvSpPr>
            <a:spLocks noGrp="1" noChangeArrowheads="1"/>
          </p:cNvSpPr>
          <p:nvPr>
            <p:ph sz="quarter" idx="1"/>
          </p:nvPr>
        </p:nvSpPr>
        <p:spPr>
          <a:xfrm>
            <a:off x="323850" y="2141910"/>
            <a:ext cx="9072661" cy="4608512"/>
          </a:xfrm>
        </p:spPr>
        <p:txBody>
          <a:bodyPr/>
          <a:lstStyle/>
          <a:p>
            <a:r>
              <a:rPr lang="en-US" altLang="zh-CN" sz="2400" dirty="0">
                <a:ea typeface="ＭＳ Ｐゴシック" charset="-128"/>
              </a:rPr>
              <a:t>(OMG) </a:t>
            </a:r>
            <a:r>
              <a:rPr lang="en-US" altLang="zh-CN" sz="2400" dirty="0" smtClean="0">
                <a:ea typeface="ＭＳ Ｐゴシック" charset="-128"/>
              </a:rPr>
              <a:t>UML state machine </a:t>
            </a:r>
            <a:r>
              <a:rPr lang="en-US" altLang="zh-CN" sz="2400" dirty="0">
                <a:ea typeface="ＭＳ Ｐゴシック" charset="-128"/>
              </a:rPr>
              <a:t>is semi-formal </a:t>
            </a:r>
            <a:r>
              <a:rPr lang="en-US" altLang="zh-CN" sz="2400" dirty="0" smtClean="0">
                <a:ea typeface="ＭＳ Ｐゴシック" charset="-128"/>
              </a:rPr>
              <a:t>language, with formal syntax and informal semantics.  </a:t>
            </a:r>
          </a:p>
          <a:p>
            <a:r>
              <a:rPr lang="en-US" altLang="zh-CN" sz="2400" dirty="0" err="1" smtClean="0">
                <a:ea typeface="ＭＳ Ｐゴシック" charset="-128"/>
              </a:rPr>
              <a:t>Unclarities</a:t>
            </a:r>
            <a:r>
              <a:rPr lang="en-US" altLang="zh-CN" sz="2400" dirty="0" smtClean="0">
                <a:ea typeface="ＭＳ Ｐゴシック" charset="-128"/>
              </a:rPr>
              <a:t> in the OMG UML2.0 state machines specification have been reported [FSKR’05].</a:t>
            </a:r>
          </a:p>
          <a:p>
            <a:endParaRPr lang="en-US" altLang="zh-CN" sz="800" dirty="0" smtClean="0">
              <a:ea typeface="ＭＳ Ｐゴシック" charset="-128"/>
            </a:endParaRPr>
          </a:p>
          <a:p>
            <a:r>
              <a:rPr lang="en-US" altLang="zh-CN" sz="2400" dirty="0" smtClean="0">
                <a:ea typeface="ＭＳ Ｐゴシック" charset="-128"/>
              </a:rPr>
              <a:t>The </a:t>
            </a:r>
            <a:r>
              <a:rPr lang="en-US" altLang="zh-CN" sz="2400" dirty="0">
                <a:ea typeface="ＭＳ Ｐゴシック" charset="-128"/>
              </a:rPr>
              <a:t>importance of providing formal semantics for UML state machines:</a:t>
            </a:r>
          </a:p>
          <a:p>
            <a:pPr lvl="1"/>
            <a:r>
              <a:rPr lang="en-US" altLang="zh-CN" sz="2000" dirty="0" smtClean="0">
                <a:ea typeface="ＭＳ Ｐゴシック" charset="-128"/>
              </a:rPr>
              <a:t>Facilitate precise and efficient communications. </a:t>
            </a:r>
          </a:p>
          <a:p>
            <a:pPr lvl="1"/>
            <a:r>
              <a:rPr lang="en-US" altLang="zh-CN" sz="2000" dirty="0" smtClean="0">
                <a:ea typeface="ＭＳ Ｐゴシック" charset="-128"/>
              </a:rPr>
              <a:t>Yield more rigorous and consistent models.</a:t>
            </a:r>
          </a:p>
          <a:p>
            <a:pPr lvl="1"/>
            <a:r>
              <a:rPr lang="en-US" altLang="zh-CN" sz="2000" dirty="0" smtClean="0">
                <a:ea typeface="ＭＳ Ｐゴシック" charset="-128"/>
              </a:rPr>
              <a:t>Enable automatic verification, which uncovers of design flaws in an early stage and dramatically reduces development costs.</a:t>
            </a:r>
          </a:p>
          <a:p>
            <a:pPr lvl="1"/>
            <a:endParaRPr lang="en-US" altLang="zh-CN" sz="1700" dirty="0" smtClean="0">
              <a:ea typeface="ＭＳ Ｐゴシック" charset="-128"/>
            </a:endParaRPr>
          </a:p>
        </p:txBody>
      </p:sp>
    </p:spTree>
    <p:custDataLst>
      <p:tags r:id="rId1"/>
    </p:custDataLst>
  </p:cSld>
  <p:clrMapOvr>
    <a:masterClrMapping/>
  </p:clrMapOvr>
  <p:transition advTm="8132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7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7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7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7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7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79450" y="252413"/>
            <a:ext cx="9053513" cy="1098550"/>
          </a:xfrm>
        </p:spPr>
        <p:txBody>
          <a:bodyPr/>
          <a:lstStyle/>
          <a:p>
            <a:pPr eaLnBrk="1" hangingPunct="1"/>
            <a:r>
              <a:rPr lang="en-US" altLang="zh-CN" dirty="0" smtClean="0">
                <a:ea typeface="ＭＳ Ｐゴシック" charset="-128"/>
              </a:rPr>
              <a:t>PAT—current status</a:t>
            </a:r>
          </a:p>
        </p:txBody>
      </p:sp>
      <p:sp>
        <p:nvSpPr>
          <p:cNvPr id="29700" name="Footer Placeholder 5"/>
          <p:cNvSpPr>
            <a:spLocks noGrp="1"/>
          </p:cNvSpPr>
          <p:nvPr>
            <p:ph type="ftr" sz="quarter" idx="11"/>
          </p:nvPr>
        </p:nvSpPr>
        <p:spPr bwMode="auto">
          <a:noFill/>
          <a:ln>
            <a:miter lim="800000"/>
            <a:headEnd/>
            <a:tailEnd/>
          </a:ln>
        </p:spPr>
        <p:txBody>
          <a:bodyPr/>
          <a:lstStyle/>
          <a:p>
            <a:pPr defTabSz="1012825"/>
            <a:endParaRPr lang="en-GB" altLang="zh-CN" smtClean="0"/>
          </a:p>
          <a:p>
            <a:pPr defTabSz="1012825"/>
            <a:endParaRPr lang="en-GB" altLang="zh-CN" smtClean="0"/>
          </a:p>
        </p:txBody>
      </p:sp>
      <p:sp>
        <p:nvSpPr>
          <p:cNvPr id="29701" name="Slide Number Placeholder 4"/>
          <p:cNvSpPr>
            <a:spLocks noGrp="1"/>
          </p:cNvSpPr>
          <p:nvPr>
            <p:ph type="sldNum" sz="quarter" idx="12"/>
          </p:nvPr>
        </p:nvSpPr>
        <p:spPr bwMode="auto">
          <a:noFill/>
          <a:ln>
            <a:miter lim="800000"/>
            <a:headEnd/>
            <a:tailEnd/>
          </a:ln>
        </p:spPr>
        <p:txBody>
          <a:bodyPr/>
          <a:lstStyle/>
          <a:p>
            <a:pPr defTabSz="1012825">
              <a:lnSpc>
                <a:spcPct val="80000"/>
              </a:lnSpc>
            </a:pPr>
            <a:r>
              <a:rPr lang="en-US" altLang="zh-CN" sz="1200" dirty="0" smtClean="0">
                <a:solidFill>
                  <a:schemeClr val="tx1"/>
                </a:solidFill>
              </a:rPr>
              <a:t>18</a:t>
            </a:r>
          </a:p>
        </p:txBody>
      </p:sp>
      <p:sp>
        <p:nvSpPr>
          <p:cNvPr id="2" name="Content Placeholder 1"/>
          <p:cNvSpPr>
            <a:spLocks noGrp="1"/>
          </p:cNvSpPr>
          <p:nvPr>
            <p:ph sz="quarter" idx="1"/>
          </p:nvPr>
        </p:nvSpPr>
        <p:spPr/>
        <p:txBody>
          <a:bodyPr/>
          <a:lstStyle/>
          <a:p>
            <a:pPr eaLnBrk="1" hangingPunct="1">
              <a:lnSpc>
                <a:spcPct val="80000"/>
              </a:lnSpc>
            </a:pPr>
            <a:r>
              <a:rPr lang="en-US" altLang="zh-CN" sz="2400" dirty="0">
                <a:ea typeface="宋体" pitchFamily="2" charset="-122"/>
              </a:rPr>
              <a:t>PAT is available at </a:t>
            </a:r>
            <a:r>
              <a:rPr lang="en-US" altLang="zh-CN" sz="2400" dirty="0">
                <a:ea typeface="宋体" pitchFamily="2" charset="-122"/>
                <a:hlinkClick r:id="rId3"/>
              </a:rPr>
              <a:t>http</a:t>
            </a:r>
            <a:r>
              <a:rPr lang="en-US" altLang="zh-CN" sz="2400" dirty="0" smtClean="0">
                <a:ea typeface="宋体" pitchFamily="2" charset="-122"/>
                <a:hlinkClick r:id="rId3"/>
              </a:rPr>
              <a:t>://www.patroot.com </a:t>
            </a:r>
            <a:endParaRPr lang="en-US" altLang="zh-CN" sz="2400" dirty="0">
              <a:ea typeface="宋体" pitchFamily="2" charset="-122"/>
            </a:endParaRPr>
          </a:p>
          <a:p>
            <a:pPr eaLnBrk="1" hangingPunct="1">
              <a:lnSpc>
                <a:spcPct val="80000"/>
              </a:lnSpc>
            </a:pPr>
            <a:r>
              <a:rPr lang="en-US" altLang="zh-CN" sz="2400" dirty="0">
                <a:ea typeface="宋体" pitchFamily="2" charset="-122"/>
              </a:rPr>
              <a:t>1Million lines of code, 11 modules with 100+ build in examples </a:t>
            </a:r>
          </a:p>
          <a:p>
            <a:pPr eaLnBrk="1" hangingPunct="1">
              <a:lnSpc>
                <a:spcPct val="80000"/>
              </a:lnSpc>
            </a:pPr>
            <a:r>
              <a:rPr lang="en-US" altLang="zh-CN" sz="2400" dirty="0">
                <a:ea typeface="宋体" pitchFamily="2" charset="-122"/>
              </a:rPr>
              <a:t>Used as an educational tool in many universities.</a:t>
            </a:r>
          </a:p>
          <a:p>
            <a:pPr eaLnBrk="1" hangingPunct="1">
              <a:lnSpc>
                <a:spcPct val="80000"/>
              </a:lnSpc>
            </a:pPr>
            <a:r>
              <a:rPr lang="en-US" altLang="zh-CN" sz="2400" dirty="0">
                <a:ea typeface="宋体" pitchFamily="2" charset="-122"/>
              </a:rPr>
              <a:t>Attracted more than </a:t>
            </a:r>
            <a:r>
              <a:rPr lang="en-US" sz="2400" b="1" dirty="0" smtClean="0"/>
              <a:t>2600</a:t>
            </a:r>
            <a:r>
              <a:rPr lang="en-US" altLang="zh-CN" sz="2400" dirty="0" smtClean="0">
                <a:ea typeface="宋体" pitchFamily="2" charset="-122"/>
              </a:rPr>
              <a:t> </a:t>
            </a:r>
            <a:r>
              <a:rPr lang="en-US" altLang="zh-CN" sz="2400" dirty="0">
                <a:ea typeface="宋体" pitchFamily="2" charset="-122"/>
              </a:rPr>
              <a:t>registered users </a:t>
            </a:r>
            <a:r>
              <a:rPr lang="en-US" altLang="zh-CN" sz="2400" dirty="0" smtClean="0">
                <a:ea typeface="宋体" pitchFamily="2" charset="-122"/>
              </a:rPr>
              <a:t>from </a:t>
            </a:r>
            <a:r>
              <a:rPr lang="en-US" altLang="zh-CN" sz="2400" dirty="0">
                <a:ea typeface="宋体" pitchFamily="2" charset="-122"/>
              </a:rPr>
              <a:t>more than </a:t>
            </a:r>
            <a:r>
              <a:rPr lang="en-US" altLang="zh-CN" sz="2400" dirty="0" smtClean="0">
                <a:ea typeface="宋体" pitchFamily="2" charset="-122"/>
              </a:rPr>
              <a:t>600 </a:t>
            </a:r>
            <a:r>
              <a:rPr lang="en-US" altLang="zh-CN" sz="2400" dirty="0">
                <a:ea typeface="宋体" pitchFamily="2" charset="-122"/>
              </a:rPr>
              <a:t>organizations, e.g. Microsoft, HP, ST </a:t>
            </a:r>
            <a:r>
              <a:rPr lang="en-US" altLang="zh-CN" sz="2400" dirty="0" err="1">
                <a:ea typeface="宋体" pitchFamily="2" charset="-122"/>
              </a:rPr>
              <a:t>Elec</a:t>
            </a:r>
            <a:r>
              <a:rPr lang="en-US" altLang="zh-CN" sz="2400" dirty="0">
                <a:ea typeface="宋体" pitchFamily="2" charset="-122"/>
              </a:rPr>
              <a:t>, Oxford Univ., … Sony, Hitachi,  Canon. </a:t>
            </a:r>
          </a:p>
          <a:p>
            <a:pPr eaLnBrk="1" hangingPunct="1">
              <a:lnSpc>
                <a:spcPct val="80000"/>
              </a:lnSpc>
            </a:pPr>
            <a:r>
              <a:rPr lang="en-US" altLang="zh-CN" sz="2400" dirty="0">
                <a:ea typeface="宋体" pitchFamily="2" charset="-122"/>
              </a:rPr>
              <a:t>Japanese </a:t>
            </a:r>
            <a:r>
              <a:rPr lang="en-US" altLang="zh-CN" sz="2400" dirty="0">
                <a:solidFill>
                  <a:schemeClr val="accent4"/>
                </a:solidFill>
                <a:ea typeface="宋体" pitchFamily="2" charset="-122"/>
              </a:rPr>
              <a:t>PAT</a:t>
            </a:r>
            <a:r>
              <a:rPr lang="en-US" altLang="zh-CN" sz="2400" dirty="0">
                <a:ea typeface="宋体" pitchFamily="2" charset="-122"/>
              </a:rPr>
              <a:t> User group formed in Sep 2009:   </a:t>
            </a:r>
            <a:endParaRPr lang="en-US" sz="2400" dirty="0"/>
          </a:p>
          <a:p>
            <a:endParaRPr lang="en-US" sz="2400"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59607" y="4507086"/>
            <a:ext cx="7572375" cy="281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6130887"/>
      </p:ext>
    </p:extLst>
  </p:cSld>
  <p:clrMapOvr>
    <a:masterClrMapping/>
  </p:clrMapOvr>
  <p:transition advTm="22995"/>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79450" y="252413"/>
            <a:ext cx="9053513" cy="1098550"/>
          </a:xfrm>
        </p:spPr>
        <p:txBody>
          <a:bodyPr/>
          <a:lstStyle/>
          <a:p>
            <a:pPr eaLnBrk="1" hangingPunct="1"/>
            <a:endParaRPr lang="en-US" altLang="zh-CN" smtClean="0">
              <a:ea typeface="ＭＳ Ｐゴシック" charset="-128"/>
            </a:endParaRPr>
          </a:p>
        </p:txBody>
      </p:sp>
      <p:sp>
        <p:nvSpPr>
          <p:cNvPr id="29699" name="Rectangle 3"/>
          <p:cNvSpPr>
            <a:spLocks noGrp="1" noChangeArrowheads="1"/>
          </p:cNvSpPr>
          <p:nvPr>
            <p:ph sz="quarter" idx="1"/>
          </p:nvPr>
        </p:nvSpPr>
        <p:spPr>
          <a:xfrm>
            <a:off x="574675" y="1939925"/>
            <a:ext cx="9053513" cy="4979988"/>
          </a:xfrm>
        </p:spPr>
        <p:txBody>
          <a:bodyPr/>
          <a:lstStyle/>
          <a:p>
            <a:pPr marL="0" indent="0" eaLnBrk="1" hangingPunct="1">
              <a:buFont typeface="Wingdings" charset="2"/>
              <a:buNone/>
            </a:pPr>
            <a:endParaRPr lang="en-US" altLang="zh-CN" smtClean="0">
              <a:ea typeface="ＭＳ Ｐゴシック" charset="-128"/>
            </a:endParaRPr>
          </a:p>
          <a:p>
            <a:pPr marL="0" indent="0" eaLnBrk="1" hangingPunct="1">
              <a:buFont typeface="Wingdings" charset="2"/>
              <a:buNone/>
            </a:pPr>
            <a:endParaRPr lang="en-US" altLang="zh-CN" smtClean="0">
              <a:ea typeface="ＭＳ Ｐゴシック" charset="-128"/>
            </a:endParaRPr>
          </a:p>
          <a:p>
            <a:pPr marL="0" indent="0" eaLnBrk="1" hangingPunct="1">
              <a:buFont typeface="Wingdings" charset="2"/>
              <a:buNone/>
            </a:pPr>
            <a:endParaRPr lang="en-US" altLang="zh-CN" smtClean="0">
              <a:ea typeface="ＭＳ Ｐゴシック" charset="-128"/>
            </a:endParaRPr>
          </a:p>
          <a:p>
            <a:pPr marL="0" indent="0" algn="ctr" eaLnBrk="1" hangingPunct="1">
              <a:buFont typeface="Wingdings" charset="2"/>
              <a:buNone/>
            </a:pPr>
            <a:r>
              <a:rPr lang="en-US" altLang="zh-CN" smtClean="0">
                <a:latin typeface="Calibri" charset="0"/>
                <a:ea typeface="ＭＳ Ｐゴシック" charset="-128"/>
              </a:rPr>
              <a:t>Thank you</a:t>
            </a:r>
            <a:endParaRPr lang="en-GB" altLang="zh-CN" smtClean="0">
              <a:latin typeface="Calibri" charset="0"/>
              <a:ea typeface="ＭＳ Ｐゴシック" charset="-128"/>
            </a:endParaRPr>
          </a:p>
        </p:txBody>
      </p:sp>
      <p:sp>
        <p:nvSpPr>
          <p:cNvPr id="29700" name="Footer Placeholder 5"/>
          <p:cNvSpPr>
            <a:spLocks noGrp="1"/>
          </p:cNvSpPr>
          <p:nvPr>
            <p:ph type="ftr" sz="quarter" idx="11"/>
          </p:nvPr>
        </p:nvSpPr>
        <p:spPr bwMode="auto">
          <a:noFill/>
          <a:ln>
            <a:miter lim="800000"/>
            <a:headEnd/>
            <a:tailEnd/>
          </a:ln>
        </p:spPr>
        <p:txBody>
          <a:bodyPr/>
          <a:lstStyle/>
          <a:p>
            <a:pPr defTabSz="1012825"/>
            <a:endParaRPr lang="en-GB" altLang="zh-CN" smtClean="0"/>
          </a:p>
          <a:p>
            <a:pPr defTabSz="1012825"/>
            <a:endParaRPr lang="en-GB" altLang="zh-CN" smtClean="0"/>
          </a:p>
        </p:txBody>
      </p:sp>
      <p:sp>
        <p:nvSpPr>
          <p:cNvPr id="29701" name="Slide Number Placeholder 4"/>
          <p:cNvSpPr>
            <a:spLocks noGrp="1"/>
          </p:cNvSpPr>
          <p:nvPr>
            <p:ph type="sldNum" sz="quarter" idx="12"/>
          </p:nvPr>
        </p:nvSpPr>
        <p:spPr bwMode="auto">
          <a:noFill/>
          <a:ln>
            <a:miter lim="800000"/>
            <a:headEnd/>
            <a:tailEnd/>
          </a:ln>
        </p:spPr>
        <p:txBody>
          <a:bodyPr/>
          <a:lstStyle/>
          <a:p>
            <a:pPr defTabSz="1012825">
              <a:lnSpc>
                <a:spcPct val="80000"/>
              </a:lnSpc>
            </a:pPr>
            <a:r>
              <a:rPr lang="en-US" altLang="zh-CN" sz="1200" dirty="0" smtClean="0">
                <a:solidFill>
                  <a:schemeClr val="tx1"/>
                </a:solidFill>
              </a:rPr>
              <a:t>19</a:t>
            </a:r>
          </a:p>
        </p:txBody>
      </p:sp>
    </p:spTree>
    <p:extLst>
      <p:ext uri="{BB962C8B-B14F-4D97-AF65-F5344CB8AC3E}">
        <p14:creationId xmlns:p14="http://schemas.microsoft.com/office/powerpoint/2010/main" xmlns="" val="4232004765"/>
      </p:ext>
    </p:extLst>
  </p:cSld>
  <p:clrMapOvr>
    <a:masterClrMapping/>
  </p:clrMapOvr>
  <p:transition advTm="429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79450" y="252413"/>
            <a:ext cx="9053513" cy="1098550"/>
          </a:xfrm>
        </p:spPr>
        <p:txBody>
          <a:bodyPr/>
          <a:lstStyle/>
          <a:p>
            <a:pPr eaLnBrk="1" hangingPunct="1"/>
            <a:r>
              <a:rPr lang="en-US" altLang="zh-CN" dirty="0" smtClean="0">
                <a:ea typeface="ＭＳ Ｐゴシック" charset="-128"/>
              </a:rPr>
              <a:t>References</a:t>
            </a:r>
          </a:p>
        </p:txBody>
      </p:sp>
      <p:sp>
        <p:nvSpPr>
          <p:cNvPr id="29699" name="Rectangle 3"/>
          <p:cNvSpPr>
            <a:spLocks noGrp="1" noChangeArrowheads="1"/>
          </p:cNvSpPr>
          <p:nvPr>
            <p:ph sz="quarter" idx="1"/>
          </p:nvPr>
        </p:nvSpPr>
        <p:spPr>
          <a:xfrm>
            <a:off x="574675" y="1939925"/>
            <a:ext cx="9053513" cy="4979988"/>
          </a:xfrm>
        </p:spPr>
        <p:txBody>
          <a:bodyPr/>
          <a:lstStyle/>
          <a:p>
            <a:pPr marL="0" indent="0" eaLnBrk="1" hangingPunct="1">
              <a:buNone/>
            </a:pPr>
            <a:r>
              <a:rPr lang="en-US" altLang="zh-CN" sz="1400" dirty="0" smtClean="0">
                <a:ea typeface="ＭＳ Ｐゴシック" charset="-128"/>
              </a:rPr>
              <a:t>[FSKR’05] </a:t>
            </a:r>
            <a:r>
              <a:rPr lang="en-US" altLang="zh-CN" sz="1400" dirty="0" err="1" smtClean="0">
                <a:ea typeface="ＭＳ Ｐゴシック" charset="-128"/>
              </a:rPr>
              <a:t>H.Fecher</a:t>
            </a:r>
            <a:r>
              <a:rPr lang="en-US" altLang="zh-CN" sz="1400" dirty="0" smtClean="0">
                <a:ea typeface="ＭＳ Ｐゴシック" charset="-128"/>
              </a:rPr>
              <a:t>, J. </a:t>
            </a:r>
            <a:r>
              <a:rPr lang="en-US" altLang="zh-CN" sz="1400" dirty="0" err="1" smtClean="0">
                <a:ea typeface="ＭＳ Ｐゴシック" charset="-128"/>
              </a:rPr>
              <a:t>Schonborn</a:t>
            </a:r>
            <a:r>
              <a:rPr lang="en-US" altLang="zh-CN" sz="1400" dirty="0" smtClean="0">
                <a:ea typeface="ＭＳ Ｐゴシック" charset="-128"/>
              </a:rPr>
              <a:t>, M. </a:t>
            </a:r>
            <a:r>
              <a:rPr lang="en-US" altLang="zh-CN" sz="1400" dirty="0" err="1" smtClean="0">
                <a:ea typeface="ＭＳ Ｐゴシック" charset="-128"/>
              </a:rPr>
              <a:t>Kyas</a:t>
            </a:r>
            <a:r>
              <a:rPr lang="en-US" altLang="zh-CN" sz="1400" dirty="0" smtClean="0">
                <a:ea typeface="ＭＳ Ｐゴシック" charset="-128"/>
              </a:rPr>
              <a:t> and W.P. de </a:t>
            </a:r>
            <a:r>
              <a:rPr lang="en-US" altLang="zh-CN" sz="1400" dirty="0" err="1" smtClean="0">
                <a:ea typeface="ＭＳ Ｐゴシック" charset="-128"/>
              </a:rPr>
              <a:t>Roever</a:t>
            </a:r>
            <a:r>
              <a:rPr lang="en-US" altLang="zh-CN" sz="1400" dirty="0">
                <a:ea typeface="ＭＳ Ｐゴシック" charset="-128"/>
              </a:rPr>
              <a:t>. 29 new </a:t>
            </a:r>
            <a:r>
              <a:rPr lang="en-US" altLang="zh-CN" sz="1400" dirty="0" err="1">
                <a:ea typeface="ＭＳ Ｐゴシック" charset="-128"/>
              </a:rPr>
              <a:t>unclarities</a:t>
            </a:r>
            <a:r>
              <a:rPr lang="en-US" altLang="zh-CN" sz="1400" dirty="0">
                <a:ea typeface="ＭＳ Ｐゴシック" charset="-128"/>
              </a:rPr>
              <a:t> in the semantics of </a:t>
            </a:r>
            <a:r>
              <a:rPr lang="en-US" altLang="zh-CN" sz="1400" dirty="0" err="1">
                <a:ea typeface="ＭＳ Ｐゴシック" charset="-128"/>
              </a:rPr>
              <a:t>uml</a:t>
            </a:r>
            <a:r>
              <a:rPr lang="en-US" altLang="zh-CN" sz="1400" dirty="0">
                <a:ea typeface="ＭＳ Ｐゴシック" charset="-128"/>
              </a:rPr>
              <a:t> 2.0 state </a:t>
            </a:r>
            <a:r>
              <a:rPr lang="en-US" altLang="zh-CN" sz="1400" dirty="0" smtClean="0">
                <a:ea typeface="ＭＳ Ｐゴシック" charset="-128"/>
              </a:rPr>
              <a:t>machines. </a:t>
            </a:r>
            <a:r>
              <a:rPr lang="en-US" altLang="zh-CN" sz="1400" dirty="0">
                <a:ea typeface="ＭＳ Ｐゴシック" charset="-128"/>
              </a:rPr>
              <a:t>In Formal Methods and Software </a:t>
            </a:r>
            <a:r>
              <a:rPr lang="en-US" altLang="zh-CN" sz="1400" dirty="0" smtClean="0">
                <a:ea typeface="ＭＳ Ｐゴシック" charset="-128"/>
              </a:rPr>
              <a:t>Engineering. Pages 62-65, 2005.</a:t>
            </a:r>
          </a:p>
          <a:p>
            <a:pPr marL="0" indent="0" eaLnBrk="1" hangingPunct="1">
              <a:buNone/>
            </a:pPr>
            <a:r>
              <a:rPr lang="en-US" altLang="zh-CN" sz="1400" dirty="0" smtClean="0">
                <a:ea typeface="ＭＳ Ｐゴシック" charset="-128"/>
              </a:rPr>
              <a:t>[BCR’00] </a:t>
            </a:r>
            <a:r>
              <a:rPr lang="en-US" sz="1400" dirty="0" smtClean="0"/>
              <a:t>E. </a:t>
            </a:r>
            <a:r>
              <a:rPr lang="en-US" sz="1400" dirty="0" err="1"/>
              <a:t>Börger</a:t>
            </a:r>
            <a:r>
              <a:rPr lang="en-US" sz="1400" dirty="0"/>
              <a:t> and A</a:t>
            </a:r>
            <a:r>
              <a:rPr lang="en-US" sz="1400" dirty="0" smtClean="0"/>
              <a:t>. </a:t>
            </a:r>
            <a:r>
              <a:rPr lang="en-US" sz="1400" dirty="0" err="1"/>
              <a:t>Cavarra</a:t>
            </a:r>
            <a:r>
              <a:rPr lang="en-US" sz="1400" dirty="0"/>
              <a:t> and </a:t>
            </a:r>
            <a:r>
              <a:rPr lang="en-US" sz="1400" dirty="0" smtClean="0"/>
              <a:t>E. </a:t>
            </a:r>
            <a:r>
              <a:rPr lang="en-US" sz="1400" dirty="0" err="1" smtClean="0"/>
              <a:t>Riccobene</a:t>
            </a:r>
            <a:r>
              <a:rPr lang="en-US" sz="1400" dirty="0" smtClean="0"/>
              <a:t>. Modeling the Dynamics of UML State Machines. </a:t>
            </a:r>
            <a:r>
              <a:rPr lang="en-US" sz="1400" dirty="0"/>
              <a:t>Abstract State Machines, Theory and </a:t>
            </a:r>
            <a:r>
              <a:rPr lang="en-US" sz="1400" dirty="0" smtClean="0"/>
              <a:t>Applications. Pages 223-241, 2000.</a:t>
            </a:r>
          </a:p>
          <a:p>
            <a:pPr marL="0" indent="0" eaLnBrk="1" fontAlgn="t" hangingPunct="1">
              <a:buNone/>
            </a:pPr>
            <a:r>
              <a:rPr lang="en-US" altLang="zh-CN" sz="1400" dirty="0" smtClean="0">
                <a:ea typeface="ＭＳ Ｐゴシック" charset="-128"/>
              </a:rPr>
              <a:t>[BCR’03] </a:t>
            </a:r>
            <a:r>
              <a:rPr lang="en-US" sz="1400" dirty="0"/>
              <a:t>E. </a:t>
            </a:r>
            <a:r>
              <a:rPr lang="en-US" sz="1400" dirty="0" err="1"/>
              <a:t>Börger</a:t>
            </a:r>
            <a:r>
              <a:rPr lang="en-US" sz="1400" dirty="0"/>
              <a:t> and A. </a:t>
            </a:r>
            <a:r>
              <a:rPr lang="en-US" sz="1400" dirty="0" err="1"/>
              <a:t>Cavarra</a:t>
            </a:r>
            <a:r>
              <a:rPr lang="en-US" sz="1400" dirty="0"/>
              <a:t> and E. </a:t>
            </a:r>
            <a:r>
              <a:rPr lang="en-US" sz="1400" dirty="0" err="1"/>
              <a:t>Riccobene</a:t>
            </a:r>
            <a:r>
              <a:rPr lang="en-US" sz="1400" dirty="0"/>
              <a:t>. Modeling the </a:t>
            </a:r>
            <a:r>
              <a:rPr lang="en-US" sz="1400" dirty="0" smtClean="0"/>
              <a:t>Meaning </a:t>
            </a:r>
            <a:r>
              <a:rPr lang="en-US" sz="1400" dirty="0"/>
              <a:t>of </a:t>
            </a:r>
            <a:r>
              <a:rPr lang="en-US" sz="1400" dirty="0" smtClean="0"/>
              <a:t>Transitions </a:t>
            </a:r>
            <a:r>
              <a:rPr lang="en-US" sz="1400" dirty="0"/>
              <a:t>from and to </a:t>
            </a:r>
            <a:r>
              <a:rPr lang="en-US" sz="1400" dirty="0" smtClean="0"/>
              <a:t>Concurrent States </a:t>
            </a:r>
            <a:r>
              <a:rPr lang="en-US" sz="1400" dirty="0"/>
              <a:t>in </a:t>
            </a:r>
            <a:r>
              <a:rPr lang="en-US" sz="1400" dirty="0" smtClean="0"/>
              <a:t>UML State Machines. In proceedings </a:t>
            </a:r>
            <a:r>
              <a:rPr lang="en-US" sz="1400" dirty="0"/>
              <a:t>of the 2003 ACM symposium on Applied </a:t>
            </a:r>
            <a:r>
              <a:rPr lang="en-US" sz="1400" dirty="0" smtClean="0"/>
              <a:t>computing. pages 1086-1091, 2003.</a:t>
            </a:r>
            <a:r>
              <a:rPr lang="en-US" sz="1400" dirty="0"/>
              <a:t> </a:t>
            </a:r>
          </a:p>
          <a:p>
            <a:pPr marL="0" indent="0" eaLnBrk="1" fontAlgn="t" hangingPunct="1">
              <a:buNone/>
            </a:pPr>
            <a:r>
              <a:rPr lang="en-US" altLang="zh-CN" sz="1400" dirty="0">
                <a:ea typeface="ＭＳ Ｐゴシック" charset="-128"/>
              </a:rPr>
              <a:t>[</a:t>
            </a:r>
            <a:r>
              <a:rPr lang="en-US" altLang="zh-CN" sz="1400" dirty="0" smtClean="0">
                <a:ea typeface="ＭＳ Ｐゴシック" charset="-128"/>
              </a:rPr>
              <a:t>CKZ’11] C. Choppy, K. </a:t>
            </a:r>
            <a:r>
              <a:rPr lang="en-US" altLang="zh-CN" sz="1400" dirty="0" err="1" smtClean="0">
                <a:ea typeface="ＭＳ Ｐゴシック" charset="-128"/>
              </a:rPr>
              <a:t>Klai</a:t>
            </a:r>
            <a:r>
              <a:rPr lang="en-US" altLang="zh-CN" sz="1400" dirty="0" smtClean="0">
                <a:ea typeface="ＭＳ Ｐゴシック" charset="-128"/>
              </a:rPr>
              <a:t> and H. </a:t>
            </a:r>
            <a:r>
              <a:rPr lang="en-US" altLang="zh-CN" sz="1400" dirty="0" err="1" smtClean="0">
                <a:ea typeface="ＭＳ Ｐゴシック" charset="-128"/>
              </a:rPr>
              <a:t>Zidani</a:t>
            </a:r>
            <a:r>
              <a:rPr lang="en-US" altLang="zh-CN" sz="1400" dirty="0" smtClean="0">
                <a:ea typeface="ＭＳ Ｐゴシック" charset="-128"/>
              </a:rPr>
              <a:t>. Formal Verification of UML State Diagrams: A Petri net based Approach. </a:t>
            </a:r>
            <a:r>
              <a:rPr lang="en-US" sz="1400" dirty="0"/>
              <a:t>ACM SIGSOFT Software Engineering </a:t>
            </a:r>
            <a:r>
              <a:rPr lang="en-US" sz="1400" dirty="0" smtClean="0"/>
              <a:t>Notes</a:t>
            </a:r>
            <a:r>
              <a:rPr lang="en-US" sz="1400" dirty="0"/>
              <a:t>.</a:t>
            </a:r>
            <a:r>
              <a:rPr lang="en-US" sz="1400" dirty="0" smtClean="0"/>
              <a:t> </a:t>
            </a:r>
            <a:r>
              <a:rPr lang="en-US" sz="1400" dirty="0"/>
              <a:t>v</a:t>
            </a:r>
            <a:r>
              <a:rPr lang="en-US" sz="1400" dirty="0" smtClean="0"/>
              <a:t>olume 36, issue 1, pages </a:t>
            </a:r>
            <a:r>
              <a:rPr lang="en-US" sz="1400" dirty="0"/>
              <a:t>1-8 </a:t>
            </a:r>
            <a:r>
              <a:rPr lang="en-US" sz="1400" dirty="0" smtClean="0"/>
              <a:t>, January 2011.</a:t>
            </a:r>
            <a:r>
              <a:rPr lang="en-US" sz="1400" dirty="0"/>
              <a:t> </a:t>
            </a:r>
            <a:endParaRPr lang="en-US" sz="1400" dirty="0" smtClean="0"/>
          </a:p>
          <a:p>
            <a:pPr marL="0" indent="0" eaLnBrk="1" fontAlgn="t" hangingPunct="1">
              <a:buNone/>
            </a:pPr>
            <a:r>
              <a:rPr lang="en-US" altLang="zh-CN" sz="1400" dirty="0" smtClean="0">
                <a:ea typeface="ＭＳ Ｐゴシック" charset="-128"/>
              </a:rPr>
              <a:t>[</a:t>
            </a:r>
            <a:r>
              <a:rPr lang="en-US" altLang="zh-CN" sz="1400" dirty="0">
                <a:ea typeface="ＭＳ Ｐゴシック" charset="-128"/>
              </a:rPr>
              <a:t>ACK’12</a:t>
            </a:r>
            <a:r>
              <a:rPr lang="en-US" altLang="zh-CN" sz="1400" dirty="0" smtClean="0">
                <a:ea typeface="ＭＳ Ｐゴシック" charset="-128"/>
              </a:rPr>
              <a:t>] E. </a:t>
            </a:r>
            <a:r>
              <a:rPr lang="en-US" sz="1400" dirty="0" smtClean="0"/>
              <a:t>André, C. Choppy and K. </a:t>
            </a:r>
            <a:r>
              <a:rPr lang="en-US" sz="1400" dirty="0" err="1" smtClean="0"/>
              <a:t>Klai</a:t>
            </a:r>
            <a:r>
              <a:rPr lang="en-US" sz="1400" dirty="0"/>
              <a:t>. Formalizing Non-Concurrent UML State Machines Using Colored Petri </a:t>
            </a:r>
            <a:r>
              <a:rPr lang="en-US" sz="1400" dirty="0" smtClean="0"/>
              <a:t>Nets. </a:t>
            </a:r>
            <a:r>
              <a:rPr lang="en-US" sz="1400" dirty="0"/>
              <a:t>ACM SIGSOFT Software Engineering </a:t>
            </a:r>
            <a:r>
              <a:rPr lang="en-US" sz="1400" dirty="0" smtClean="0"/>
              <a:t>Notes,</a:t>
            </a:r>
            <a:r>
              <a:rPr lang="en-US" sz="1400" dirty="0"/>
              <a:t> v</a:t>
            </a:r>
            <a:r>
              <a:rPr lang="en-US" sz="1400" dirty="0" smtClean="0"/>
              <a:t>olume 37, issue </a:t>
            </a:r>
            <a:r>
              <a:rPr lang="en-US" sz="1400" dirty="0"/>
              <a:t>4, </a:t>
            </a:r>
            <a:r>
              <a:rPr lang="en-US" sz="1400" dirty="0" smtClean="0"/>
              <a:t>pages </a:t>
            </a:r>
            <a:r>
              <a:rPr lang="en-US" sz="1400" dirty="0"/>
              <a:t>1-8 </a:t>
            </a:r>
            <a:r>
              <a:rPr lang="en-US" sz="1400" dirty="0" smtClean="0"/>
              <a:t>, July </a:t>
            </a:r>
            <a:r>
              <a:rPr lang="en-US" sz="1400" dirty="0"/>
              <a:t>2012 </a:t>
            </a:r>
            <a:r>
              <a:rPr lang="en-US" sz="1400" dirty="0" smtClean="0"/>
              <a:t>.</a:t>
            </a:r>
          </a:p>
          <a:p>
            <a:pPr marL="0" indent="0" eaLnBrk="1" fontAlgn="t" hangingPunct="1">
              <a:buNone/>
            </a:pPr>
            <a:r>
              <a:rPr lang="en-US" altLang="zh-CN" sz="1400" dirty="0">
                <a:ea typeface="ＭＳ Ｐゴシック" charset="-128"/>
              </a:rPr>
              <a:t>[LMM’99Spin] </a:t>
            </a:r>
            <a:r>
              <a:rPr lang="en-US" altLang="zh-CN" sz="1400" dirty="0" smtClean="0">
                <a:ea typeface="ＭＳ Ｐゴシック" charset="-128"/>
              </a:rPr>
              <a:t>D. </a:t>
            </a:r>
            <a:r>
              <a:rPr lang="en-US" altLang="zh-CN" sz="1400" dirty="0" err="1" smtClean="0">
                <a:ea typeface="ＭＳ Ｐゴシック" charset="-128"/>
              </a:rPr>
              <a:t>Lattela</a:t>
            </a:r>
            <a:r>
              <a:rPr lang="en-US" altLang="zh-CN" sz="1400" dirty="0" smtClean="0">
                <a:ea typeface="ＭＳ Ｐゴシック" charset="-128"/>
              </a:rPr>
              <a:t>, I. </a:t>
            </a:r>
            <a:r>
              <a:rPr lang="en-US" altLang="zh-CN" sz="1400" dirty="0" err="1" smtClean="0">
                <a:ea typeface="ＭＳ Ｐゴシック" charset="-128"/>
              </a:rPr>
              <a:t>Majzik</a:t>
            </a:r>
            <a:r>
              <a:rPr lang="en-US" altLang="zh-CN" sz="1400" dirty="0" smtClean="0">
                <a:ea typeface="ＭＳ Ｐゴシック" charset="-128"/>
              </a:rPr>
              <a:t> and M. </a:t>
            </a:r>
            <a:r>
              <a:rPr lang="en-US" altLang="zh-CN" sz="1400" dirty="0" err="1" smtClean="0">
                <a:ea typeface="ＭＳ Ｐゴシック" charset="-128"/>
              </a:rPr>
              <a:t>Massink</a:t>
            </a:r>
            <a:r>
              <a:rPr lang="en-US" altLang="zh-CN" sz="1400" dirty="0" smtClean="0">
                <a:ea typeface="ＭＳ Ｐゴシック" charset="-128"/>
              </a:rPr>
              <a:t>. </a:t>
            </a:r>
            <a:r>
              <a:rPr lang="en-US" sz="1400" dirty="0"/>
              <a:t>Automatic Verification of a </a:t>
            </a:r>
            <a:r>
              <a:rPr lang="en-US" sz="1400" dirty="0" err="1"/>
              <a:t>Behavioural</a:t>
            </a:r>
            <a:r>
              <a:rPr lang="en-US" sz="1400" dirty="0"/>
              <a:t> Subset of UML </a:t>
            </a:r>
            <a:r>
              <a:rPr lang="en-US" sz="1400" dirty="0" err="1"/>
              <a:t>Statechart</a:t>
            </a:r>
            <a:r>
              <a:rPr lang="en-US" sz="1400" dirty="0"/>
              <a:t> Diagrams Using the SPIN Model-checker. </a:t>
            </a:r>
            <a:r>
              <a:rPr lang="en-US" sz="1400" dirty="0" smtClean="0"/>
              <a:t>In Formal </a:t>
            </a:r>
            <a:r>
              <a:rPr lang="en-US" sz="1400" dirty="0"/>
              <a:t>Aspects of </a:t>
            </a:r>
            <a:r>
              <a:rPr lang="en-US" sz="1400" dirty="0" smtClean="0"/>
              <a:t>Computing, volume 11, pages 637-644, 1999.</a:t>
            </a:r>
            <a:endParaRPr lang="en-US" altLang="zh-CN" sz="1400" dirty="0" smtClean="0">
              <a:ea typeface="ＭＳ Ｐゴシック" charset="-128"/>
            </a:endParaRPr>
          </a:p>
          <a:p>
            <a:pPr marL="0" indent="0" eaLnBrk="1" fontAlgn="t" hangingPunct="1">
              <a:buNone/>
            </a:pPr>
            <a:r>
              <a:rPr lang="en-US" sz="1400" dirty="0" smtClean="0">
                <a:ea typeface="ＭＳ Ｐゴシック" charset="-128"/>
              </a:rPr>
              <a:t>[</a:t>
            </a:r>
            <a:r>
              <a:rPr lang="en-US" altLang="zh-CN" sz="1400" dirty="0">
                <a:ea typeface="ＭＳ Ｐゴシック" charset="-128"/>
              </a:rPr>
              <a:t>SKM’01] </a:t>
            </a:r>
            <a:r>
              <a:rPr lang="en-US" altLang="zh-CN" sz="1400" dirty="0" smtClean="0">
                <a:ea typeface="ＭＳ Ｐゴシック" charset="-128"/>
              </a:rPr>
              <a:t>T. </a:t>
            </a:r>
            <a:r>
              <a:rPr lang="en-US" sz="1400" dirty="0" err="1"/>
              <a:t>Schäfer</a:t>
            </a:r>
            <a:r>
              <a:rPr lang="en-US" sz="1400" dirty="0"/>
              <a:t> </a:t>
            </a:r>
            <a:r>
              <a:rPr lang="en-US" altLang="zh-CN" sz="1400" dirty="0" smtClean="0">
                <a:ea typeface="ＭＳ Ｐゴシック" charset="-128"/>
              </a:rPr>
              <a:t> </a:t>
            </a:r>
            <a:r>
              <a:rPr lang="en-US" altLang="zh-CN" sz="1400" dirty="0">
                <a:ea typeface="ＭＳ Ｐゴシック" charset="-128"/>
              </a:rPr>
              <a:t>and </a:t>
            </a:r>
            <a:r>
              <a:rPr lang="en-US" altLang="zh-CN" sz="1400" dirty="0" smtClean="0">
                <a:ea typeface="ＭＳ Ｐゴシック" charset="-128"/>
              </a:rPr>
              <a:t>A. </a:t>
            </a:r>
            <a:r>
              <a:rPr lang="en-US" altLang="zh-CN" sz="1400" dirty="0">
                <a:ea typeface="ＭＳ Ｐゴシック" charset="-128"/>
              </a:rPr>
              <a:t>Knapp and </a:t>
            </a:r>
            <a:r>
              <a:rPr lang="en-US" altLang="zh-CN" sz="1400" dirty="0" smtClean="0">
                <a:ea typeface="ＭＳ Ｐゴシック" charset="-128"/>
              </a:rPr>
              <a:t>S. </a:t>
            </a:r>
            <a:r>
              <a:rPr lang="en-US" altLang="zh-CN" sz="1400" dirty="0" err="1" smtClean="0">
                <a:ea typeface="ＭＳ Ｐゴシック" charset="-128"/>
              </a:rPr>
              <a:t>Merz</a:t>
            </a:r>
            <a:r>
              <a:rPr lang="en-US" altLang="zh-CN" sz="1400" dirty="0" smtClean="0">
                <a:ea typeface="ＭＳ Ｐゴシック" charset="-128"/>
              </a:rPr>
              <a:t>. </a:t>
            </a:r>
            <a:r>
              <a:rPr lang="en-US" altLang="zh-CN" sz="1400" dirty="0">
                <a:ea typeface="ＭＳ Ｐゴシック" charset="-128"/>
              </a:rPr>
              <a:t>Model </a:t>
            </a:r>
            <a:r>
              <a:rPr lang="en-US" altLang="zh-CN" sz="1400" dirty="0" smtClean="0">
                <a:ea typeface="ＭＳ Ｐゴシック" charset="-128"/>
              </a:rPr>
              <a:t>Checking UML </a:t>
            </a:r>
            <a:r>
              <a:rPr lang="en-US" altLang="zh-CN" sz="1400" dirty="0">
                <a:ea typeface="ＭＳ Ｐゴシック" charset="-128"/>
              </a:rPr>
              <a:t>State Machines and </a:t>
            </a:r>
            <a:r>
              <a:rPr lang="en-US" altLang="zh-CN" sz="1400" dirty="0" smtClean="0">
                <a:ea typeface="ＭＳ Ｐゴシック" charset="-128"/>
              </a:rPr>
              <a:t>Collaborations. </a:t>
            </a:r>
            <a:r>
              <a:rPr lang="en-US" sz="1400" dirty="0"/>
              <a:t>Electronic Notes in Theoretical Computer Science, </a:t>
            </a:r>
            <a:r>
              <a:rPr lang="en-US" sz="1400" dirty="0" smtClean="0"/>
              <a:t>volume </a:t>
            </a:r>
            <a:r>
              <a:rPr lang="en-US" sz="1400" dirty="0"/>
              <a:t>55, </a:t>
            </a:r>
            <a:r>
              <a:rPr lang="en-US" sz="1400" dirty="0" smtClean="0"/>
              <a:t>issue 3, pages 357–369</a:t>
            </a:r>
            <a:r>
              <a:rPr lang="en-US" sz="1400" dirty="0"/>
              <a:t> , October </a:t>
            </a:r>
            <a:r>
              <a:rPr lang="en-US" sz="1400" dirty="0" smtClean="0"/>
              <a:t>2001.</a:t>
            </a:r>
          </a:p>
          <a:p>
            <a:pPr marL="0" indent="0" eaLnBrk="1" fontAlgn="t" hangingPunct="1">
              <a:buNone/>
            </a:pPr>
            <a:r>
              <a:rPr lang="en-US" altLang="zh-CN" sz="1400" dirty="0" smtClean="0">
                <a:ea typeface="ＭＳ Ｐゴシック" charset="-128"/>
              </a:rPr>
              <a:t>[</a:t>
            </a:r>
            <a:r>
              <a:rPr lang="en-US" altLang="zh-CN" sz="1400" dirty="0">
                <a:ea typeface="ＭＳ Ｐゴシック" charset="-128"/>
              </a:rPr>
              <a:t>NB’03] </a:t>
            </a:r>
            <a:r>
              <a:rPr lang="en-US" sz="1400" dirty="0"/>
              <a:t>M.Y. Ng and M. Butler. Towards formalizing UML State Diagrams in CSP. </a:t>
            </a:r>
            <a:r>
              <a:rPr lang="en-US" sz="1400" i="1" dirty="0"/>
              <a:t>1st IEEE International Conference on Software Engineering and Formal Methods.</a:t>
            </a:r>
            <a:r>
              <a:rPr lang="en-US" sz="1400" dirty="0"/>
              <a:t> Pages 138-147</a:t>
            </a:r>
            <a:r>
              <a:rPr lang="en-US" sz="1400" i="1" dirty="0"/>
              <a:t> , 2003.</a:t>
            </a:r>
            <a:endParaRPr lang="en-US" sz="1400" dirty="0"/>
          </a:p>
          <a:p>
            <a:pPr marL="0" indent="0" eaLnBrk="1" fontAlgn="t" hangingPunct="1">
              <a:buNone/>
            </a:pPr>
            <a:endParaRPr lang="en-US" altLang="zh-CN" sz="1400" dirty="0" smtClean="0">
              <a:ea typeface="ＭＳ Ｐゴシック" charset="-128"/>
            </a:endParaRPr>
          </a:p>
          <a:p>
            <a:pPr marL="0" indent="0" eaLnBrk="1" hangingPunct="1">
              <a:buNone/>
            </a:pPr>
            <a:r>
              <a:rPr lang="en-US" altLang="zh-CN" sz="1400" dirty="0" smtClean="0">
                <a:ea typeface="ＭＳ Ｐゴシック" charset="-128"/>
              </a:rPr>
              <a:t> </a:t>
            </a:r>
          </a:p>
          <a:p>
            <a:pPr marL="0" indent="0" eaLnBrk="1" hangingPunct="1">
              <a:buFont typeface="Wingdings" charset="2"/>
              <a:buNone/>
            </a:pPr>
            <a:endParaRPr lang="en-US" altLang="zh-CN" dirty="0" smtClean="0">
              <a:ea typeface="ＭＳ Ｐゴシック" charset="-128"/>
            </a:endParaRPr>
          </a:p>
        </p:txBody>
      </p:sp>
      <p:sp>
        <p:nvSpPr>
          <p:cNvPr id="29700" name="Footer Placeholder 5"/>
          <p:cNvSpPr>
            <a:spLocks noGrp="1"/>
          </p:cNvSpPr>
          <p:nvPr>
            <p:ph type="ftr" sz="quarter" idx="11"/>
          </p:nvPr>
        </p:nvSpPr>
        <p:spPr bwMode="auto">
          <a:noFill/>
          <a:ln>
            <a:miter lim="800000"/>
            <a:headEnd/>
            <a:tailEnd/>
          </a:ln>
        </p:spPr>
        <p:txBody>
          <a:bodyPr/>
          <a:lstStyle/>
          <a:p>
            <a:pPr defTabSz="1012825"/>
            <a:endParaRPr lang="en-GB" altLang="zh-CN" smtClean="0"/>
          </a:p>
          <a:p>
            <a:pPr defTabSz="1012825"/>
            <a:endParaRPr lang="en-GB" altLang="zh-CN" smtClean="0"/>
          </a:p>
        </p:txBody>
      </p:sp>
      <p:sp>
        <p:nvSpPr>
          <p:cNvPr id="29701" name="Slide Number Placeholder 4"/>
          <p:cNvSpPr>
            <a:spLocks noGrp="1"/>
          </p:cNvSpPr>
          <p:nvPr>
            <p:ph type="sldNum" sz="quarter" idx="12"/>
          </p:nvPr>
        </p:nvSpPr>
        <p:spPr bwMode="auto">
          <a:noFill/>
          <a:ln>
            <a:miter lim="800000"/>
            <a:headEnd/>
            <a:tailEnd/>
          </a:ln>
        </p:spPr>
        <p:txBody>
          <a:bodyPr/>
          <a:lstStyle/>
          <a:p>
            <a:pPr defTabSz="1012825">
              <a:lnSpc>
                <a:spcPct val="80000"/>
              </a:lnSpc>
            </a:pPr>
            <a:r>
              <a:rPr lang="en-US" altLang="zh-CN" sz="1200" dirty="0" smtClean="0">
                <a:solidFill>
                  <a:schemeClr val="tx1"/>
                </a:solidFill>
              </a:rPr>
              <a:t>20</a:t>
            </a:r>
          </a:p>
        </p:txBody>
      </p:sp>
    </p:spTree>
    <p:extLst>
      <p:ext uri="{BB962C8B-B14F-4D97-AF65-F5344CB8AC3E}">
        <p14:creationId xmlns:p14="http://schemas.microsoft.com/office/powerpoint/2010/main" xmlns="" val="3812899655"/>
      </p:ext>
    </p:extLst>
  </p:cSld>
  <p:clrMapOvr>
    <a:masterClrMapping/>
  </p:clrMapOvr>
  <p:transition advTm="827"/>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79450" y="252413"/>
            <a:ext cx="9053513" cy="1098550"/>
          </a:xfrm>
        </p:spPr>
        <p:txBody>
          <a:bodyPr/>
          <a:lstStyle/>
          <a:p>
            <a:pPr eaLnBrk="1" hangingPunct="1"/>
            <a:r>
              <a:rPr lang="en-US" altLang="zh-CN" dirty="0" smtClean="0">
                <a:ea typeface="ＭＳ Ｐゴシック" charset="-128"/>
              </a:rPr>
              <a:t>References</a:t>
            </a:r>
          </a:p>
        </p:txBody>
      </p:sp>
      <p:sp>
        <p:nvSpPr>
          <p:cNvPr id="29699" name="Rectangle 3"/>
          <p:cNvSpPr>
            <a:spLocks noGrp="1" noChangeArrowheads="1"/>
          </p:cNvSpPr>
          <p:nvPr>
            <p:ph sz="quarter" idx="1"/>
          </p:nvPr>
        </p:nvSpPr>
        <p:spPr>
          <a:xfrm>
            <a:off x="574675" y="1939925"/>
            <a:ext cx="9053513" cy="4979988"/>
          </a:xfrm>
        </p:spPr>
        <p:txBody>
          <a:bodyPr/>
          <a:lstStyle/>
          <a:p>
            <a:pPr marL="0" indent="0" eaLnBrk="1" fontAlgn="t" hangingPunct="1">
              <a:buNone/>
            </a:pPr>
            <a:r>
              <a:rPr lang="en-US" altLang="zh-CN" sz="1400" dirty="0" smtClean="0">
                <a:ea typeface="ＭＳ Ｐゴシック" charset="-128"/>
              </a:rPr>
              <a:t>[</a:t>
            </a:r>
            <a:r>
              <a:rPr lang="en-US" altLang="zh-CN" sz="1400" dirty="0">
                <a:ea typeface="ＭＳ Ｐゴシック" charset="-128"/>
              </a:rPr>
              <a:t>ZL’10] S. Zhang and Y. Liu. An Automatic Approach to Model Checking UML State Machines. </a:t>
            </a:r>
            <a:r>
              <a:rPr lang="en-US" sz="1400" dirty="0"/>
              <a:t>Secure Software Integration and Reliability Improvement Companion (SSIRI-C), pages 1-6, 2010 .</a:t>
            </a:r>
          </a:p>
          <a:p>
            <a:pPr marL="0" indent="0" eaLnBrk="1" fontAlgn="t" hangingPunct="1">
              <a:buNone/>
            </a:pPr>
            <a:r>
              <a:rPr lang="en-US" altLang="zh-CN" sz="1400" dirty="0" smtClean="0">
                <a:ea typeface="ＭＳ Ｐゴシック" charset="-128"/>
              </a:rPr>
              <a:t>[LMM’99] </a:t>
            </a:r>
            <a:r>
              <a:rPr lang="en-US" altLang="zh-CN" sz="1400" dirty="0">
                <a:ea typeface="ＭＳ Ｐゴシック" charset="-128"/>
              </a:rPr>
              <a:t>D. </a:t>
            </a:r>
            <a:r>
              <a:rPr lang="en-US" altLang="zh-CN" sz="1400" dirty="0" err="1">
                <a:ea typeface="ＭＳ Ｐゴシック" charset="-128"/>
              </a:rPr>
              <a:t>Lattela</a:t>
            </a:r>
            <a:r>
              <a:rPr lang="en-US" altLang="zh-CN" sz="1400" dirty="0">
                <a:ea typeface="ＭＳ Ｐゴシック" charset="-128"/>
              </a:rPr>
              <a:t>, I. </a:t>
            </a:r>
            <a:r>
              <a:rPr lang="en-US" altLang="zh-CN" sz="1400" dirty="0" err="1">
                <a:ea typeface="ＭＳ Ｐゴシック" charset="-128"/>
              </a:rPr>
              <a:t>Majzik</a:t>
            </a:r>
            <a:r>
              <a:rPr lang="en-US" altLang="zh-CN" sz="1400" dirty="0">
                <a:ea typeface="ＭＳ Ｐゴシック" charset="-128"/>
              </a:rPr>
              <a:t> and M. </a:t>
            </a:r>
            <a:r>
              <a:rPr lang="en-US" altLang="zh-CN" sz="1400" dirty="0" err="1">
                <a:ea typeface="ＭＳ Ｐゴシック" charset="-128"/>
              </a:rPr>
              <a:t>Massink</a:t>
            </a:r>
            <a:r>
              <a:rPr lang="en-US" altLang="zh-CN" sz="1400" dirty="0" smtClean="0">
                <a:ea typeface="ＭＳ Ｐゴシック" charset="-128"/>
              </a:rPr>
              <a:t>. Towards A Formal Operational Semantics for UML </a:t>
            </a:r>
            <a:r>
              <a:rPr lang="en-US" altLang="zh-CN" sz="1400" dirty="0" err="1" smtClean="0">
                <a:ea typeface="ＭＳ Ｐゴシック" charset="-128"/>
              </a:rPr>
              <a:t>Statechart</a:t>
            </a:r>
            <a:r>
              <a:rPr lang="en-US" altLang="zh-CN" sz="1400" dirty="0" smtClean="0">
                <a:ea typeface="ＭＳ Ｐゴシック" charset="-128"/>
              </a:rPr>
              <a:t> </a:t>
            </a:r>
            <a:r>
              <a:rPr lang="en-US" altLang="zh-CN" sz="1400" dirty="0">
                <a:ea typeface="ＭＳ Ｐゴシック" charset="-128"/>
              </a:rPr>
              <a:t>Diagrams. Proceedings of the IFIP </a:t>
            </a:r>
            <a:r>
              <a:rPr lang="en-US" altLang="zh-CN" sz="1400" dirty="0" smtClean="0">
                <a:ea typeface="ＭＳ Ｐゴシック" charset="-128"/>
              </a:rPr>
              <a:t>TC6/WG6, 1999.</a:t>
            </a:r>
          </a:p>
          <a:p>
            <a:pPr marL="0" indent="0" eaLnBrk="1" fontAlgn="t" hangingPunct="1">
              <a:buNone/>
            </a:pPr>
            <a:r>
              <a:rPr lang="en-US" altLang="zh-CN" sz="1400" dirty="0">
                <a:ea typeface="ＭＳ Ｐゴシック" charset="-128"/>
              </a:rPr>
              <a:t>[Beeck’02] </a:t>
            </a:r>
            <a:r>
              <a:rPr lang="en-US" altLang="zh-CN" sz="1400" dirty="0" smtClean="0">
                <a:ea typeface="ＭＳ Ｐゴシック" charset="-128"/>
              </a:rPr>
              <a:t>M. von </a:t>
            </a:r>
            <a:r>
              <a:rPr lang="en-US" altLang="zh-CN" sz="1400" dirty="0">
                <a:ea typeface="ＭＳ Ｐゴシック" charset="-128"/>
              </a:rPr>
              <a:t>der </a:t>
            </a:r>
            <a:r>
              <a:rPr lang="en-US" altLang="zh-CN" sz="1400" dirty="0" err="1" smtClean="0">
                <a:ea typeface="ＭＳ Ｐゴシック" charset="-128"/>
              </a:rPr>
              <a:t>Beeck</a:t>
            </a:r>
            <a:r>
              <a:rPr lang="en-US" altLang="zh-CN" sz="1400" dirty="0" smtClean="0">
                <a:ea typeface="ＭＳ Ｐゴシック" charset="-128"/>
              </a:rPr>
              <a:t>. A Structured Operational Semantics for UML-</a:t>
            </a:r>
            <a:r>
              <a:rPr lang="en-US" altLang="zh-CN" sz="1400" dirty="0" err="1" smtClean="0">
                <a:ea typeface="ＭＳ Ｐゴシック" charset="-128"/>
              </a:rPr>
              <a:t>statecharts</a:t>
            </a:r>
            <a:r>
              <a:rPr lang="en-US" altLang="zh-CN" sz="1400" dirty="0">
                <a:ea typeface="ＭＳ Ｐゴシック" charset="-128"/>
              </a:rPr>
              <a:t>. </a:t>
            </a:r>
            <a:r>
              <a:rPr lang="en-US" altLang="zh-CN" sz="1400" dirty="0" smtClean="0">
                <a:ea typeface="ＭＳ Ｐゴシック" charset="-128"/>
              </a:rPr>
              <a:t>In Software </a:t>
            </a:r>
            <a:r>
              <a:rPr lang="en-US" altLang="zh-CN" sz="1400" dirty="0">
                <a:ea typeface="ＭＳ Ｐゴシック" charset="-128"/>
              </a:rPr>
              <a:t>and Systems </a:t>
            </a:r>
            <a:r>
              <a:rPr lang="en-US" altLang="zh-CN" sz="1400" dirty="0" smtClean="0">
                <a:ea typeface="ＭＳ Ｐゴシック" charset="-128"/>
              </a:rPr>
              <a:t>Modeling, volume 1</a:t>
            </a:r>
            <a:r>
              <a:rPr lang="en-US" altLang="zh-CN" sz="1400" dirty="0">
                <a:ea typeface="ＭＳ Ｐゴシック" charset="-128"/>
              </a:rPr>
              <a:t>, </a:t>
            </a:r>
            <a:r>
              <a:rPr lang="en-US" altLang="zh-CN" sz="1400" dirty="0" smtClean="0">
                <a:ea typeface="ＭＳ Ｐゴシック" charset="-128"/>
              </a:rPr>
              <a:t>pages 130-141, 2002.</a:t>
            </a:r>
          </a:p>
          <a:p>
            <a:pPr marL="0" indent="0" eaLnBrk="1" fontAlgn="t" hangingPunct="1">
              <a:buNone/>
            </a:pPr>
            <a:r>
              <a:rPr lang="en-US" altLang="zh-CN" sz="1400" dirty="0" smtClean="0">
                <a:ea typeface="ＭＳ Ｐゴシック" charset="-128"/>
              </a:rPr>
              <a:t>[</a:t>
            </a:r>
            <a:r>
              <a:rPr lang="en-US" altLang="zh-CN" sz="1400" dirty="0">
                <a:ea typeface="ＭＳ Ｐゴシック" charset="-128"/>
              </a:rPr>
              <a:t>FS’07] </a:t>
            </a:r>
            <a:r>
              <a:rPr lang="en-US" altLang="zh-CN" sz="1400" dirty="0" smtClean="0">
                <a:ea typeface="ＭＳ Ｐゴシック" charset="-128"/>
              </a:rPr>
              <a:t>H. </a:t>
            </a:r>
            <a:r>
              <a:rPr lang="en-US" altLang="zh-CN" sz="1400" dirty="0" err="1" smtClean="0">
                <a:ea typeface="ＭＳ Ｐゴシック" charset="-128"/>
              </a:rPr>
              <a:t>Fecher</a:t>
            </a:r>
            <a:r>
              <a:rPr lang="en-US" altLang="zh-CN" sz="1400" dirty="0" smtClean="0">
                <a:ea typeface="ＭＳ Ｐゴシック" charset="-128"/>
              </a:rPr>
              <a:t> </a:t>
            </a:r>
            <a:r>
              <a:rPr lang="en-US" altLang="zh-CN" sz="1400" dirty="0">
                <a:ea typeface="ＭＳ Ｐゴシック" charset="-128"/>
              </a:rPr>
              <a:t>and J. </a:t>
            </a:r>
            <a:r>
              <a:rPr lang="en-US" altLang="zh-CN" sz="1400" dirty="0" err="1" smtClean="0">
                <a:ea typeface="ＭＳ Ｐゴシック" charset="-128"/>
              </a:rPr>
              <a:t>Sch</a:t>
            </a:r>
            <a:r>
              <a:rPr lang="en-US" sz="1400" dirty="0" err="1" smtClean="0"/>
              <a:t>ö</a:t>
            </a:r>
            <a:r>
              <a:rPr lang="en-US" altLang="zh-CN" sz="1400" dirty="0" err="1" smtClean="0">
                <a:ea typeface="ＭＳ Ｐゴシック" charset="-128"/>
              </a:rPr>
              <a:t>nborn</a:t>
            </a:r>
            <a:r>
              <a:rPr lang="en-US" altLang="zh-CN" sz="1400" dirty="0">
                <a:ea typeface="ＭＳ Ｐゴシック" charset="-128"/>
              </a:rPr>
              <a:t>. UML 2.0 State Machines: Complete Formal Semantics Via core state </a:t>
            </a:r>
            <a:r>
              <a:rPr lang="en-US" altLang="zh-CN" sz="1400" dirty="0" smtClean="0">
                <a:ea typeface="ＭＳ Ｐゴシック" charset="-128"/>
              </a:rPr>
              <a:t>machine.  </a:t>
            </a:r>
            <a:r>
              <a:rPr lang="en-US" altLang="zh-CN" sz="1400" dirty="0">
                <a:ea typeface="ＭＳ Ｐゴシック" charset="-128"/>
              </a:rPr>
              <a:t>In Formal Methods: Applications and </a:t>
            </a:r>
            <a:r>
              <a:rPr lang="en-US" altLang="zh-CN" sz="1400" dirty="0" smtClean="0">
                <a:ea typeface="ＭＳ Ｐゴシック" charset="-128"/>
              </a:rPr>
              <a:t>Technology, volume </a:t>
            </a:r>
            <a:r>
              <a:rPr lang="en-US" altLang="zh-CN" sz="1400" dirty="0">
                <a:ea typeface="ＭＳ Ｐゴシック" charset="-128"/>
              </a:rPr>
              <a:t>4346, </a:t>
            </a:r>
            <a:r>
              <a:rPr lang="en-US" altLang="zh-CN" sz="1400" dirty="0" smtClean="0">
                <a:ea typeface="ＭＳ Ｐゴシック" charset="-128"/>
              </a:rPr>
              <a:t>pages 244-260, 2007.</a:t>
            </a:r>
            <a:endParaRPr lang="en-US" altLang="zh-CN" sz="1400" dirty="0">
              <a:ea typeface="ＭＳ Ｐゴシック" charset="-128"/>
            </a:endParaRPr>
          </a:p>
          <a:p>
            <a:pPr marL="0" indent="0" eaLnBrk="1" hangingPunct="1">
              <a:buFont typeface="Wingdings" charset="2"/>
              <a:buNone/>
            </a:pPr>
            <a:endParaRPr lang="en-US" altLang="zh-CN" dirty="0" smtClean="0">
              <a:ea typeface="ＭＳ Ｐゴシック" charset="-128"/>
            </a:endParaRPr>
          </a:p>
        </p:txBody>
      </p:sp>
      <p:sp>
        <p:nvSpPr>
          <p:cNvPr id="29700" name="Footer Placeholder 5"/>
          <p:cNvSpPr>
            <a:spLocks noGrp="1"/>
          </p:cNvSpPr>
          <p:nvPr>
            <p:ph type="ftr" sz="quarter" idx="11"/>
          </p:nvPr>
        </p:nvSpPr>
        <p:spPr bwMode="auto">
          <a:noFill/>
          <a:ln>
            <a:miter lim="800000"/>
            <a:headEnd/>
            <a:tailEnd/>
          </a:ln>
        </p:spPr>
        <p:txBody>
          <a:bodyPr/>
          <a:lstStyle/>
          <a:p>
            <a:pPr defTabSz="1012825"/>
            <a:endParaRPr lang="en-GB" altLang="zh-CN" smtClean="0"/>
          </a:p>
          <a:p>
            <a:pPr defTabSz="1012825"/>
            <a:endParaRPr lang="en-GB" altLang="zh-CN" smtClean="0"/>
          </a:p>
        </p:txBody>
      </p:sp>
      <p:sp>
        <p:nvSpPr>
          <p:cNvPr id="29701" name="Slide Number Placeholder 4"/>
          <p:cNvSpPr>
            <a:spLocks noGrp="1"/>
          </p:cNvSpPr>
          <p:nvPr>
            <p:ph type="sldNum" sz="quarter" idx="12"/>
          </p:nvPr>
        </p:nvSpPr>
        <p:spPr bwMode="auto">
          <a:noFill/>
          <a:ln>
            <a:miter lim="800000"/>
            <a:headEnd/>
            <a:tailEnd/>
          </a:ln>
        </p:spPr>
        <p:txBody>
          <a:bodyPr/>
          <a:lstStyle/>
          <a:p>
            <a:pPr defTabSz="1012825">
              <a:lnSpc>
                <a:spcPct val="80000"/>
              </a:lnSpc>
            </a:pPr>
            <a:r>
              <a:rPr lang="en-US" altLang="zh-CN" sz="1200" dirty="0" smtClean="0">
                <a:solidFill>
                  <a:schemeClr val="tx1"/>
                </a:solidFill>
              </a:rPr>
              <a:t>21</a:t>
            </a:r>
          </a:p>
        </p:txBody>
      </p:sp>
    </p:spTree>
    <p:extLst>
      <p:ext uri="{BB962C8B-B14F-4D97-AF65-F5344CB8AC3E}">
        <p14:creationId xmlns:p14="http://schemas.microsoft.com/office/powerpoint/2010/main" xmlns="" val="2229037611"/>
      </p:ext>
    </p:extLst>
  </p:cSld>
  <p:clrMapOvr>
    <a:masterClrMapping/>
  </p:clrMapOvr>
  <p:transition advTm="421"/>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79450" y="252413"/>
            <a:ext cx="9053513" cy="1098550"/>
          </a:xfrm>
        </p:spPr>
        <p:txBody>
          <a:bodyPr/>
          <a:lstStyle/>
          <a:p>
            <a:pPr eaLnBrk="1" hangingPunct="1"/>
            <a:r>
              <a:rPr lang="en-US" altLang="zh-CN" dirty="0" smtClean="0">
                <a:ea typeface="ＭＳ Ｐゴシック" charset="-128"/>
              </a:rPr>
              <a:t>Backup I</a:t>
            </a:r>
          </a:p>
        </p:txBody>
      </p:sp>
      <p:sp>
        <p:nvSpPr>
          <p:cNvPr id="29699" name="Rectangle 3"/>
          <p:cNvSpPr>
            <a:spLocks noGrp="1" noChangeArrowheads="1"/>
          </p:cNvSpPr>
          <p:nvPr>
            <p:ph sz="quarter" idx="1"/>
          </p:nvPr>
        </p:nvSpPr>
        <p:spPr>
          <a:xfrm>
            <a:off x="574675" y="1939925"/>
            <a:ext cx="9053513" cy="4979988"/>
          </a:xfrm>
        </p:spPr>
        <p:txBody>
          <a:bodyPr/>
          <a:lstStyle/>
          <a:p>
            <a:pPr marL="0" indent="0" eaLnBrk="1" hangingPunct="1">
              <a:buFont typeface="Wingdings" charset="2"/>
              <a:buNone/>
            </a:pPr>
            <a:endParaRPr lang="en-US" altLang="zh-CN" dirty="0" smtClean="0">
              <a:ea typeface="ＭＳ Ｐゴシック" charset="-128"/>
            </a:endParaRPr>
          </a:p>
          <a:p>
            <a:pPr marL="0" indent="0" eaLnBrk="1" hangingPunct="1">
              <a:buFont typeface="Wingdings" charset="2"/>
              <a:buNone/>
            </a:pPr>
            <a:endParaRPr lang="en-US" altLang="zh-CN" dirty="0" smtClean="0">
              <a:ea typeface="ＭＳ Ｐゴシック" charset="-128"/>
            </a:endParaRPr>
          </a:p>
          <a:p>
            <a:pPr marL="0" indent="0" eaLnBrk="1" hangingPunct="1">
              <a:buFont typeface="Wingdings" charset="2"/>
              <a:buNone/>
            </a:pPr>
            <a:endParaRPr lang="en-US" altLang="zh-CN" dirty="0" smtClean="0">
              <a:ea typeface="ＭＳ Ｐゴシック" charset="-128"/>
            </a:endParaRPr>
          </a:p>
          <a:p>
            <a:pPr marL="0" indent="0" algn="ctr" eaLnBrk="1" hangingPunct="1">
              <a:buFont typeface="Wingdings" charset="2"/>
              <a:buNone/>
            </a:pPr>
            <a:endParaRPr lang="en-GB" altLang="zh-CN" dirty="0" smtClean="0">
              <a:latin typeface="Calibri" charset="0"/>
              <a:ea typeface="ＭＳ Ｐゴシック" charset="-128"/>
            </a:endParaRPr>
          </a:p>
        </p:txBody>
      </p:sp>
      <p:sp>
        <p:nvSpPr>
          <p:cNvPr id="29700" name="Footer Placeholder 5"/>
          <p:cNvSpPr>
            <a:spLocks noGrp="1"/>
          </p:cNvSpPr>
          <p:nvPr>
            <p:ph type="ftr" sz="quarter" idx="11"/>
          </p:nvPr>
        </p:nvSpPr>
        <p:spPr bwMode="auto">
          <a:noFill/>
          <a:ln>
            <a:miter lim="800000"/>
            <a:headEnd/>
            <a:tailEnd/>
          </a:ln>
        </p:spPr>
        <p:txBody>
          <a:bodyPr/>
          <a:lstStyle/>
          <a:p>
            <a:pPr defTabSz="1012825"/>
            <a:endParaRPr lang="en-GB" altLang="zh-CN" smtClean="0"/>
          </a:p>
          <a:p>
            <a:pPr defTabSz="1012825"/>
            <a:endParaRPr lang="en-GB" altLang="zh-CN" smtClean="0"/>
          </a:p>
        </p:txBody>
      </p:sp>
      <p:sp>
        <p:nvSpPr>
          <p:cNvPr id="29701" name="Slide Number Placeholder 4"/>
          <p:cNvSpPr>
            <a:spLocks noGrp="1"/>
          </p:cNvSpPr>
          <p:nvPr>
            <p:ph type="sldNum" sz="quarter" idx="12"/>
          </p:nvPr>
        </p:nvSpPr>
        <p:spPr bwMode="auto">
          <a:noFill/>
          <a:ln>
            <a:miter lim="800000"/>
            <a:headEnd/>
            <a:tailEnd/>
          </a:ln>
        </p:spPr>
        <p:txBody>
          <a:bodyPr/>
          <a:lstStyle/>
          <a:p>
            <a:pPr defTabSz="1012825">
              <a:lnSpc>
                <a:spcPct val="80000"/>
              </a:lnSpc>
            </a:pPr>
            <a:r>
              <a:rPr lang="en-US" altLang="zh-CN" sz="1200" dirty="0" smtClean="0">
                <a:solidFill>
                  <a:schemeClr val="tx1"/>
                </a:solidFill>
              </a:rPr>
              <a:t>1</a:t>
            </a:r>
          </a:p>
        </p:txBody>
      </p:sp>
      <p:pic>
        <p:nvPicPr>
          <p:cNvPr id="1027" name="Picture 3"/>
          <p:cNvPicPr>
            <a:picLocks noChangeAspect="1" noChangeArrowheads="1"/>
          </p:cNvPicPr>
          <p:nvPr/>
        </p:nvPicPr>
        <p:blipFill>
          <a:blip r:embed="rId3" cstate="print"/>
          <a:srcRect/>
          <a:stretch>
            <a:fillRect/>
          </a:stretch>
        </p:blipFill>
        <p:spPr bwMode="auto">
          <a:xfrm>
            <a:off x="1698426" y="5027910"/>
            <a:ext cx="6257925" cy="25146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555751" y="1637854"/>
            <a:ext cx="5688632" cy="3159379"/>
          </a:xfrm>
          <a:prstGeom prst="rect">
            <a:avLst/>
          </a:prstGeom>
          <a:noFill/>
          <a:ln w="9525">
            <a:noFill/>
            <a:miter lim="800000"/>
            <a:headEnd/>
            <a:tailEnd/>
          </a:ln>
        </p:spPr>
      </p:pic>
      <p:cxnSp>
        <p:nvCxnSpPr>
          <p:cNvPr id="10" name="Straight Connector 9"/>
          <p:cNvCxnSpPr/>
          <p:nvPr/>
        </p:nvCxnSpPr>
        <p:spPr>
          <a:xfrm>
            <a:off x="3347839" y="6102350"/>
            <a:ext cx="648072"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75831" y="6462390"/>
            <a:ext cx="648072"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47839" y="7182470"/>
            <a:ext cx="648072"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32004765"/>
      </p:ext>
    </p:extLst>
  </p:cSld>
  <p:clrMapOvr>
    <a:masterClrMapping/>
  </p:clrMapOvr>
  <p:transition advTm="1185"/>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79450" y="252413"/>
            <a:ext cx="9053513" cy="1098550"/>
          </a:xfrm>
        </p:spPr>
        <p:txBody>
          <a:bodyPr/>
          <a:lstStyle/>
          <a:p>
            <a:pPr eaLnBrk="1" hangingPunct="1"/>
            <a:r>
              <a:rPr lang="en-US" altLang="zh-CN" dirty="0" smtClean="0">
                <a:ea typeface="ＭＳ Ｐゴシック" charset="-128"/>
              </a:rPr>
              <a:t>Backup II</a:t>
            </a:r>
          </a:p>
        </p:txBody>
      </p:sp>
      <p:sp>
        <p:nvSpPr>
          <p:cNvPr id="29701" name="Slide Number Placeholder 4"/>
          <p:cNvSpPr>
            <a:spLocks noGrp="1"/>
          </p:cNvSpPr>
          <p:nvPr>
            <p:ph type="sldNum" sz="quarter" idx="12"/>
          </p:nvPr>
        </p:nvSpPr>
        <p:spPr bwMode="auto">
          <a:noFill/>
          <a:ln>
            <a:miter lim="800000"/>
            <a:headEnd/>
            <a:tailEnd/>
          </a:ln>
        </p:spPr>
        <p:txBody>
          <a:bodyPr/>
          <a:lstStyle/>
          <a:p>
            <a:pPr defTabSz="1012825">
              <a:lnSpc>
                <a:spcPct val="80000"/>
              </a:lnSpc>
            </a:pPr>
            <a:r>
              <a:rPr lang="en-US" altLang="zh-CN" sz="1200" dirty="0" smtClean="0">
                <a:solidFill>
                  <a:schemeClr val="tx1"/>
                </a:solidFill>
              </a:rPr>
              <a:t>1</a:t>
            </a:r>
          </a:p>
        </p:txBody>
      </p:sp>
      <p:sp>
        <p:nvSpPr>
          <p:cNvPr id="13" name="Content Placeholder 12"/>
          <p:cNvSpPr>
            <a:spLocks noGrp="1"/>
          </p:cNvSpPr>
          <p:nvPr>
            <p:ph sz="quarter" idx="1"/>
          </p:nvPr>
        </p:nvSpPr>
        <p:spPr/>
        <p:txBody>
          <a:bodyPr/>
          <a:lstStyle/>
          <a:p>
            <a:endParaRPr lang="zh-CN" altLang="en-US"/>
          </a:p>
        </p:txBody>
      </p:sp>
      <p:pic>
        <p:nvPicPr>
          <p:cNvPr id="1026" name="Picture 2"/>
          <p:cNvPicPr>
            <a:picLocks noChangeAspect="1" noChangeArrowheads="1"/>
          </p:cNvPicPr>
          <p:nvPr/>
        </p:nvPicPr>
        <p:blipFill>
          <a:blip r:embed="rId3" cstate="print"/>
          <a:srcRect/>
          <a:stretch>
            <a:fillRect/>
          </a:stretch>
        </p:blipFill>
        <p:spPr bwMode="auto">
          <a:xfrm>
            <a:off x="1207556" y="3798094"/>
            <a:ext cx="7828915" cy="2086942"/>
          </a:xfrm>
          <a:prstGeom prst="rect">
            <a:avLst/>
          </a:prstGeom>
          <a:noFill/>
          <a:ln w="9525">
            <a:noFill/>
            <a:miter lim="800000"/>
            <a:headEnd/>
            <a:tailEnd/>
          </a:ln>
        </p:spPr>
      </p:pic>
      <p:pic>
        <p:nvPicPr>
          <p:cNvPr id="2" name="Picture 3"/>
          <p:cNvPicPr>
            <a:picLocks noChangeAspect="1" noChangeArrowheads="1"/>
          </p:cNvPicPr>
          <p:nvPr/>
        </p:nvPicPr>
        <p:blipFill>
          <a:blip r:embed="rId4" cstate="print"/>
          <a:srcRect/>
          <a:stretch>
            <a:fillRect/>
          </a:stretch>
        </p:blipFill>
        <p:spPr bwMode="auto">
          <a:xfrm>
            <a:off x="1331615" y="2645966"/>
            <a:ext cx="2448272" cy="360040"/>
          </a:xfrm>
          <a:prstGeom prst="rect">
            <a:avLst/>
          </a:prstGeom>
          <a:noFill/>
          <a:ln w="9525">
            <a:noFill/>
            <a:miter lim="800000"/>
            <a:headEnd/>
            <a:tailEnd/>
          </a:ln>
        </p:spPr>
      </p:pic>
    </p:spTree>
    <p:extLst>
      <p:ext uri="{BB962C8B-B14F-4D97-AF65-F5344CB8AC3E}">
        <p14:creationId xmlns:p14="http://schemas.microsoft.com/office/powerpoint/2010/main" xmlns="" val="4232004765"/>
      </p:ext>
    </p:extLst>
  </p:cSld>
  <p:clrMapOvr>
    <a:masterClrMapping/>
  </p:clrMapOvr>
  <p:transition advTm="118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50106" y="296863"/>
            <a:ext cx="7739063" cy="1266825"/>
          </a:xfrm>
        </p:spPr>
        <p:txBody>
          <a:bodyPr/>
          <a:lstStyle/>
          <a:p>
            <a:pPr eaLnBrk="1" hangingPunct="1"/>
            <a:r>
              <a:rPr lang="en-US" altLang="zh-CN" smtClean="0">
                <a:ea typeface="ＭＳ Ｐゴシック" charset="-128"/>
              </a:rPr>
              <a:t>   Background</a:t>
            </a:r>
          </a:p>
        </p:txBody>
      </p:sp>
      <p:sp>
        <p:nvSpPr>
          <p:cNvPr id="14340" name="Slide Number Placeholder 4"/>
          <p:cNvSpPr>
            <a:spLocks noGrp="1"/>
          </p:cNvSpPr>
          <p:nvPr>
            <p:ph type="sldNum" sz="quarter" idx="12"/>
          </p:nvPr>
        </p:nvSpPr>
        <p:spPr bwMode="auto">
          <a:xfrm>
            <a:off x="-36537" y="1408113"/>
            <a:ext cx="592138" cy="271462"/>
          </a:xfrm>
          <a:noFill/>
          <a:ln>
            <a:miter lim="800000"/>
            <a:headEnd/>
            <a:tailEnd/>
          </a:ln>
        </p:spPr>
        <p:txBody>
          <a:bodyPr/>
          <a:lstStyle/>
          <a:p>
            <a:pPr defTabSz="1012825">
              <a:lnSpc>
                <a:spcPct val="80000"/>
              </a:lnSpc>
            </a:pPr>
            <a:r>
              <a:rPr lang="en-US" altLang="zh-CN" sz="1200" dirty="0" smtClean="0">
                <a:solidFill>
                  <a:schemeClr val="tx1"/>
                </a:solidFill>
              </a:rPr>
              <a:t>2</a:t>
            </a:r>
          </a:p>
        </p:txBody>
      </p:sp>
      <p:pic>
        <p:nvPicPr>
          <p:cNvPr id="14341" name="Picture 2"/>
          <p:cNvPicPr>
            <a:picLocks noChangeAspect="1" noChangeArrowheads="1"/>
          </p:cNvPicPr>
          <p:nvPr/>
        </p:nvPicPr>
        <p:blipFill>
          <a:blip r:embed="rId4" cstate="print"/>
          <a:srcRect/>
          <a:stretch>
            <a:fillRect/>
          </a:stretch>
        </p:blipFill>
        <p:spPr bwMode="auto">
          <a:xfrm>
            <a:off x="4355951" y="1997894"/>
            <a:ext cx="1081088" cy="703262"/>
          </a:xfrm>
          <a:prstGeom prst="rect">
            <a:avLst/>
          </a:prstGeom>
          <a:noFill/>
          <a:ln w="9525">
            <a:noFill/>
            <a:miter lim="800000"/>
            <a:headEnd/>
            <a:tailEnd/>
          </a:ln>
        </p:spPr>
      </p:pic>
      <p:pic>
        <p:nvPicPr>
          <p:cNvPr id="14343" name="Picture 10" descr="https://encrypted-tbn3.gstatic.com/images?q=tbn:ANd9GcR54ctdU5lf5UgCw7qctQVPabn837d34U2A3uGBmbWOBySG-bQ3"/>
          <p:cNvPicPr>
            <a:picLocks noChangeAspect="1" noChangeArrowheads="1"/>
          </p:cNvPicPr>
          <p:nvPr/>
        </p:nvPicPr>
        <p:blipFill>
          <a:blip r:embed="rId5" cstate="print"/>
          <a:srcRect/>
          <a:stretch>
            <a:fillRect/>
          </a:stretch>
        </p:blipFill>
        <p:spPr bwMode="auto">
          <a:xfrm>
            <a:off x="611535" y="4014788"/>
            <a:ext cx="2232025" cy="1276350"/>
          </a:xfrm>
          <a:prstGeom prst="rect">
            <a:avLst/>
          </a:prstGeom>
          <a:noFill/>
          <a:ln w="9525">
            <a:noFill/>
            <a:miter lim="800000"/>
            <a:headEnd/>
            <a:tailEnd/>
          </a:ln>
        </p:spPr>
      </p:pic>
      <p:sp>
        <p:nvSpPr>
          <p:cNvPr id="14344" name="AutoShape 12"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sp>
        <p:nvSpPr>
          <p:cNvPr id="14345" name="AutoShape 14"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sp>
        <p:nvSpPr>
          <p:cNvPr id="14346" name="AutoShape 16"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sp>
        <p:nvSpPr>
          <p:cNvPr id="14347" name="AutoShape 18"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pic>
        <p:nvPicPr>
          <p:cNvPr id="14349" name="Picture 22" descr="http://www.barrgroup.com/images/articles/IntroHierarchicalStateMachines02UmlStateDiagram.gif"/>
          <p:cNvPicPr>
            <a:picLocks noChangeAspect="1" noChangeArrowheads="1"/>
          </p:cNvPicPr>
          <p:nvPr/>
        </p:nvPicPr>
        <p:blipFill>
          <a:blip r:embed="rId6" cstate="print"/>
          <a:srcRect/>
          <a:stretch>
            <a:fillRect/>
          </a:stretch>
        </p:blipFill>
        <p:spPr bwMode="auto">
          <a:xfrm>
            <a:off x="6516191" y="1781870"/>
            <a:ext cx="2879725" cy="2058987"/>
          </a:xfrm>
          <a:prstGeom prst="rect">
            <a:avLst/>
          </a:prstGeom>
          <a:noFill/>
          <a:ln w="9525">
            <a:noFill/>
            <a:miter lim="800000"/>
            <a:headEnd/>
            <a:tailEnd/>
          </a:ln>
        </p:spPr>
      </p:pic>
      <p:sp>
        <p:nvSpPr>
          <p:cNvPr id="27" name="Right Arrow 26"/>
          <p:cNvSpPr/>
          <p:nvPr/>
        </p:nvSpPr>
        <p:spPr>
          <a:xfrm rot="14788255">
            <a:off x="2449141" y="4254189"/>
            <a:ext cx="1485900" cy="269875"/>
          </a:xfrm>
          <a:prstGeom prst="rightArrow">
            <a:avLst>
              <a:gd name="adj1" fmla="val 50000"/>
              <a:gd name="adj2" fmla="val 520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351" name="AutoShape 24" descr="data:image/jpeg;base64,/9j/4AAQSkZJRgABAQAAAQABAAD/2wCEAAkGBhQSERUUExQVFRMVFxgXGBYXGBcbHRcaGBccHBcYGCAaHCYeGBojHRwYHy8gIycpLSwsFyAxNTAqNSYsLSoBCQoKDgwOGg8PGiwkHyUqKiwsLy8sLCkqLC0uKSk0LCovLCkpLCksKSkpLCwtLCwpLCwsLCktKTQpLCkpLCwsLP/AABEIAPMAzwMBIgACEQEDEQH/xAAcAAACAwEBAQEAAAAAAAAAAAAABgQFBwMIAgH/xABQEAACAQMCAwUFBQQDDAgHAQABAgMABBESIQUGMRMiQVFhBxQycYEjQlJikTNygqEIQ7EVJDRjc4OSorKzwcI1RFNU0eHw8SV0k5SjpNIW/8QAGgEAAgMBAQAAAAAAAAAAAAAAAAQBAgMFBv/EADERAAICAQMDAQYFBAMAAAAAAAABAgMREiExBEFRBRMiYXGxwYGRofDxI1LR4RQVM//aAAwDAQACEQMRAD8A3CiiigAooooAKKKKAClXjftN4fbI5NzFJIvSKJ1d2bOAgCnY523xjqaUfbHzaSwsImIGFe4ZTg6TnRDt+L4m9NI+9WWsihdOML026Dy+W/jStvUqEtKWWMV0Oa1PYaON+0i/umJ7VraPwigOCB+eTGtj8tI9KWZR2hLM8jserNLIxP1LVHMmDhzkqMjOAGGepztqHTfbfPjt3WQnfAI9Gz/wAP60hOyx75+yHYVwW2Bh5f55vLM/ZytIn/ZTs8i/wknXGfkceamts5R5si4hB2sYKkHRJG3xRuACVPgdiCGGxBHyHnQP8/0P/tTP7PecF4dcu0ufd5wqyEb9mynCS4/DgsGxvjB3xW/TXy1aZsx6ilY1RR6Aor8RwQCDkHcEeNftdIQCiiq/mDjcdnbS3EpwkSFj6n7qj1Y4UepFAFNz77QoOFxBpMvK4PZwr1fHUk/cUZGT+gNeeuY/a5xG8Y5naGM9I4CYx8iQdbfxE/KqLmfmWa/uHuJ2y7dB4Io+FFHgo/8AEnck1U0AWLcx3Jj7M3ExjyW0do+nJ6nGcZqVy5znd2Mge3mdN90J1I2/RlOx8d+u+xFUlFAHqj2be1KLiilCvZXSLl485DDONcZ6kdMg7jPiN6ea8UcM4nJbypNC7RyIdSsvUH/iPAg7EEg7V6r9mvPK8TsxJ3VnTCTIPBsbMB1CMNx8iN9NADZRRRQAUUUUAFFFFABRRRQAUUUUAeYeJcSNzcTzkk9rNIwz+EMVjHyCKo+lcK78SsuxubiHGOyuJlA2+HtCydPNWU/Wo0kgUZJwP/LNcO7PtH8zs1Y9mvkMnAOT/fOHTPHg3Uc/2ecf1SD7NifBw7HOdiVPgaVezKscKVYEiSJhgqw6gg/C38j/ADrZvZ5wJrWzAkBEkrtM6n7pcDCfMKqg+uakcw8lW14dbqUlxgSxnDY8A3VXHowPpimZRTWDGO25ignB6Bs+qkfqSMV838brGJCv2D9rHq/E6KpIH0OPU6h4U/z+yl1BPvBdQd1jiVZCM76S8ugNjzFXnMHA4VPCoBGvYLeIug9MdlI3ezuSSMnPU9c5qtVK1bk2WPTsPfKMDpYWqSDEi28KuCMYYRqGBHgQc1bUCiuqcsKxr+khxorBbWwP7R2lcA+EYAUH0JYn5rWy157/AKSCt77bE/D2BAGfESNq2+RWgDIqncE4NJdzpBCuXc4HkPNm8lAySfIVBr0F7JOTFtLczPg3Euzf4tQf2Xo2d29Rj7tUnPSsmlcNbwZv7UOQ14e0DRZMTxhGbfeVB3yfLUMMB6N5Ui16h49y017BJBcPGUcHTpiYGNgfs3DGQ5I8dhncbZrzZxrg0lrO8Ey6XQ4PkfJl81I3B8jVap6lhlrYaXlcEGnD2W84Nw+/jbP2UpWKUeGlmHe+anvD6jxpPoFamJ7hoqp5SvWmsLWVvikt4XPzaNSf51bUAFFFFABRRRQAUUUUAFFFfjHAoAxD2wcHMN+Jsdy6Qb/42IBWH1TQR+41LHL8Ae8tVKhh7xGcHxwcn9ACfpTUhivESe6tpbma9ZmVldQbdAsjxxW+pxusaFiF6lt8k4qy5E5E7B/eZZBK4LiHAwFQkjWwxntWXYg405IxnOOfbX/U1o6FUno0MZeNHOkOpaHGWUYJlcuixQ4yMhmY5B2OACdJIMm0u27R4pY+zkQI2AwdWR9WllYAeKspGBgr4ggn84tbSPH9kyrKjK6Fs6dSnIDYBOPofDY1Q8lcJngeZbu5a5uSsbFiSVRGaXSilu8ct2jYwAMjFWWnR8SXq1/At+IThp0haYwR9m00koZVOA6JGgZtl1M+5693A+Klzm+Y+5RTSSuvu13kzRBdZWOSWDWgxpDMCD0wC2egqfzdy3DdT2wuAzRN2kRVXZQW0iVNWkjUB2TjHm1dOcEWKyREjyqzWiLEoB1L7xGOzAOxyuVwdt6smsJLkpJPMm3sTeROLym5ltpJJ5E7GOeP3gL2seqSSOSNyoAYBkBB32OxIwaeKUeUeFym6uLuaIwh44oIY3K6wkZZmZwpKrqd9hknC74zTdTUc43E5YzsFYZ/SVsjqs5cbESoT6goyj+bfpW51j39JJh7pajHe7ZsHyHZ7j65X9KsVMP4Bexw3MUsqGSONw5QEDVpOQN/DOM+lehuXOYpCLZZIoFiuYw0BglLlO4ziOZWVWDFUfvDIyjDrXmmtj9kXBY0dbqTustpqBdtsPPMrOMnuqqRgeXfJ8aytSxlm1LerCHfmS9tYZg9/LPHbsiLEY5LhFWUO2vPYEEsVZCNWdo2x41X3XKttxJJY5XFwsL6ILxCC+lkDaGYd2RkJIORg7Zw2o05SwpIuGVXRvBgGB8tjsaouXeZoZp57aFAqW+NDKAEcZKyaABgBXBXbY5zS6n7uEuBnR72W9mY3zF7JprSaIGVGglcIJumk4Jw6k7EgHGCQTtkUocWsRDM8YcOEYgMMYI89if/AHr1FzLbo9pcLIAyGGTIbpshIP0IBz4EZryrbwF2VFGWYhQPMk4A/WtanKTy3tjj7mN0YwWEt/P2PYPI0ZXhtkD1FrAP/wAS1eVwsLQRRJGvwxoqD5KoA/srvTAsFFFFABRRRQAUUUUAFBoooAzS3tRw/wDveeGZ4oJWltZY4ZZRpYsQh7IMUkTW6d7AZd/MVI9nrZ4bbNnJdWc/vPI7MPoxI+lPl9epDG0kjBERSzMxwFA6k1m3LPEWhYiSNo7S7nkks3YjpMxcRSDrEzbyID1146jFL217NoZqs3SY31Q8Pu1XiN1ExAkdIJUGd3QIyNjz0sGzj8Qqv9qHFZ7eyD27FGMqKzr1VSGO2QRuwRd/xY8ao+A832/EQEvLMy3Eak6o4u0GnYFlx349yMgZG438l0thtxeNS4Q38VvVe6t7dCDIsnbuBv2caIw1N5anZVGeuT5Vy5iJmntLSPeRp47h/wAkNvIHZz5ZYKg8yaquBQtFcXENjZBGk7Jhq0okKhMa5ypJ1EkkRDLkAk6Qc09cs8rLaB3ZzNczYM07DBYgbKoGyRrvpQdPMnet4V7pi1luzXcvKKKKZFArD/6S8n+Ar4/bn/dCtwrFP6StmSlnLjZWmQn1YIyj/Vb9KAMJr0V7Oja3nDrXKRSvbKFIZVYxOCd9xlc7HPj9K861L4Xxea2kEkEjxuPvKcfQ+Y9DtVJw1I0rnoZ6T5givJIJkUxwrhsSRGSWUp5IhVAHYZGzkjO2Tg1Vcg8udhLI4kZlEYjX+95YVwWz/WnUxGkdBgaupPTMrP2zcSVhl45Bt3DEg1encAP6Gt64VxBZ4Ipl+GVFcempQcfTOPpSs4uCwxyE1PgWPanxhorCZIwWkkjYHH3Isqsrn07wX5uPI1n3sH5S95vzcOuYrXvDPQyt+zH8Pef0Kr51tl7ZpLG8cg1JIpRh5qwwRWccv28/BYZuzmMgiuINcQCFLjtyq6F1IHimEeg/Gy7r1ycWrsjFbmV8G3k26ikk8/z5GLBtPjm4i1fQYKn/AEhV1wDm6K6dowrxTINTQyhQ2knAddLMrpnbKscHY4NbQvrm8Rkn+JhKqcFmSaLyiiitTMKKKKACiudxcLGjO5CqoLMxOAABkknwAG9J9vzjeXR1WdkvuxGUnuZTEJPJkjCNJoPUEgZHlQA6Ut8S53jWY29vFJd3C/GkOnTF1x20jEJHuMYyW9KhXHALy62u7vREfigtFaPV+VpWYyFT4hQmaveHcOjgjWKFFjjXZUUYA/8AE+ZO58asolXISeKRXV5fWttxARRWzLJOsMLu4neFkIinZlUMFB14UYOD9G7mDgy3dtLA5wJFIDeKN1Rx6qwVh8qq+eE0RwXfT3O4SVjj+qbMU/8AqOW/gqfzJx8WsWoL2krt2cMS9ZpD8KjyHiW6AAmrpJFc5KHhnE0uYmtroILlV0XFu+Ovi4B+KNtnVhthh40pcLgigvmHD7RnnCNGUWVpFGtlIeeTUyQxqEyFBLtq3C4GaOXgcr3E6XMayXYkLTFYu1Zi26srOAkcRXAQeQ8CCKuuQ+KTWFxJEdXuKtCswddHu8twWEbgdAhIUNjb7QEdDXPgouxx3G5dQ8YXJf8ALrNw2/mFxJJKJreGa4mVcxxytLMofSO9HEEUJqAIAQFtI6aXb3KyKHRldGGQykEEeYI2IpV4RcCXiV4yHKxxW0BYdO0UzyOufNRImfItipcvLEYJaB5LV2OWNuUUMfNkZWjY7/Fp1etO6fAtq8jHRSoeH30PfjvDclesNxHCgkHkskSKY28iQw8x4i94LxlLqISx5AJKsjDDRupw8bj7rqQQR6eIwahrBKeSdSr7TeVzf8OmhUZlAEkXq6bhR+8NS/xU1UVBJ4gkjKkgggg4IOxBHUHyqVwvhEty+iGNnbrgeA8yTso9Sa2v21+y1CsnELfSjKC1whOA+476bbOSdx97r1zmTyhy2tlbLHgdoe9I34m8vkOg/wDM0l1nVLp4Z7vgb6Xpvbyx2XIp+z3kmW3uLgTona+5TNDgqxViVXUMdG72MjzNavyvw2OC1iSIsYtOtNRzpWTvhQfwjVtnO3iarLI6b6BvxxzxZ9T2cgH6RPUu1M9upgS3eQISIXDxrH2ZOUV2LakKA6DhGyEBGc4CFXU+03m8ZX0yMzqVM3FE/i/E+xQYXXI7BIo841uegz4KACzN91VY+FLFxaZnSInWtse2lfGO0uphnUR4aEOQPASoPu1dzL7qj3VwRLPp0qFGFBYgLBCDuNb6QWO7HBOAoC0av7tAWkOpydTsPvyyt4eQLsFHkNI6Cl+ov1LEPkvj+/ubdPDXPVLhFlULicEmBLAQtzDl4W9cYKN5o47pHqD1AqYucb4z446Z9K/a5kJuuSlHlHUnBTi4vhjrwDjCXVtFOnwyIGx4qejKfVWBU+oNWFI3s6lKT3tv93XHcoPITgiQDyHaRu38dPNezqmrIKa7o8pZBwk4vsFFFfjNgE9MVoUEvneT3u5t+GBsJKDcXONibeNgBHnw7STC7eCnz3ubrhjAl4JDG/4WJaJsAABk+4MADVHpI/N0K57PM3LXXEnG93KVh/LbwkpGBnpqIYnzIBpzrSK2KN7kbh192qZ0lHUlXQ9UcYJU42IwQQRsQwI61JqC8BW4WQZxIvZuPVctG30HaL66l8hU6rIqcry0WWN45BqSRWRh5qwIYfoTSzytybJBIJbqf3mSJOwt2wQIoQMZwf61xgM3koGcZproowBnftMt4/erUlJGaSOdWCSmIOkZjKhyu7ANISB6nbfZc9lhT7SyuI8x3sbAlmJLSW+UlTIOQCoLjyKtg9MMftYtC0tgwDnv3EeIyQx1xBgBgg/1Z8RSgLOSzaK67K4VYbhZmBdX7rNibIWRiAUZzn13NIzm43fB4+5qoNxzlG0cJ4RFbRLDAixxp0Vf5kk7knxJyTUuv2vynzI4veIJFjLASOrMq+LBNIcjzxqXPzqmspvd+KNF0jvY+2X/AC8OlJcerRGJv82x864834Sbh83il4sWfy3MbxsP10H6Cvzmk9nd8NuGz2cdw8TY8GuYmjjc+gbC/wCcqkiyHKiiisy4l+1ZybWCP7s15bI3qofWR+qCqqKdWzpYNpJVsEHDDqDjoR5Vae1Rf73tjnvC+ttI/ESxBH+iWP0pT5RYNDJIOktxcOPl2hVf5KK4XqsctPx9/wCDs+mywmidxZ9CrMM5gkSbbrpQ/agepiMg+tOUt2ioZGZRGF1FyQFC4zqJ6AY3zS0RVZbcvooRWeWWOL9lFI+pI8fDpUABtPQF9RXAwRXKhOOnEhu+iU5JxJU92byVZiCsEeTArZBdiMGdgd17pIRTuAzE4LALA5sbFuD5TWx//Zjq5ql5uI92GenbW2f/ALiOiE9dsfmvqa+zVdTS8MuqKDRS4wceBz6OMQY6TW06H/NvHIp+mWH8RrS6zHhx/wDjFj/krv8A2Y606vWenvPTx/H6s811v/vL8PogpY9pfETDwu6Zc62j7JcddUxEa4/0qjc9e1C14Z3ZC0k5GVhTGceBcnZAfqT4A1l7+1SbjN5aWggSGE3MLthi7ns21bkgLjAJxp8BvTwmbRwbhi21vFAvwxRpGPXSoBP1OT9amUUVuZEHjfFltoGmcFlQrsuM991QYycdWFTyKV+f21QwW4+K6ureL5Ksglkb5BYz+tNBNR3A/KKKKkBM9qyEWkUqtoMN1C2oY7ocmJj3gR0k8RSDe8SWSKRPe276Oh1OpUhlIPxDT4/dxWke05SeGyKPiaS2VR0yTdRYHpSe3Brj8MZ9O1b/AIxgfzrl9avfTTNYVqa3lgd+Bc2wGztHnmiieW3jkw7que6AxGojPezU1earU40zK+SFBTU4yfVAR4/Sq32YSk8KtR4orxn5xyuh6fu00aj5mukstGbFfntA/uUX3nv7cgekRaRz9FU/qKPaU2OGTvjJj7KQb43SeNtj4HavjT7zxf8AxfD4v1nuh/ywj9ZK+/ab/wBE3f8Akx/trR5Ac6KBRWRoI3tJlzNw+LHW4kl+XZW748fNx+lK3I4xYQr0ZQysPEOsjBwfXVmmTn7fiFh6RXh+WewAP9o/WlgN7nctkYtrlwwbwjnOxDeSyYBB/FnzrgepPVY4Lwn+Wf8AP6Ha6BaYKfxa+n+BgoqNdcPSQgsDqHRlZlI+RUg18IzxnDnWng5xqX0fGxH5gB6jxrjYTWx1ctPcmVR85rmzf0eE/pPHV5S3z3xFI7ZVdgpllhUfJZUZz8go6/LzrShN2xx5RS5pVyz4GQ9aK5W92kg1Rurr5qwYfqDXWsmscmieTnwSMNxe2z1S2umH1aFd/pmtJrJeWuJkcdU4zG0T2gbykCi5b+QC/Mela1XrehWOnijzPWPN0meQ/aTKW4te5JP98SDc52DYA+QAAHoKsfYzFq4zbbZx2rfpC+/61V+0Rs8Vvcf95l/2zTR7ArTVxQtj9nBI3y1FUH+0adXIo+D0XRRRWxmK8n2/GFHVbK2LfKW6bSPqIo2/06aKWOSnEknEJsDU97JFn8tukcSD+TH+KmeoQMKKKKkBP9qb4skAJGq6tRkHBH2wOf5UnCSX/vM/+lH/APxTh7WEB4d3saRcWxORnbtlB/kazyKC3bZYkJ8lhz/IJXK66LclhmtdLsW0sGh+yuT+85EyT2V1cLk9TqcSDOPH7SnEkDrsPE+Q8aQvZMwC3iKugLcKwUoUxqt4/ukDGSpPr1q89oF+0XDrjRntJF7CMDqXnIiXHqNWfpXQrf8ATXyKSWHg4eztS9q1ywOu8mluTnwV20xD5CNE/Wvr2lRhuGTqejGFT/FcRDb13q5i4SqW626kqqRrGpU4KhFAVlPgwwCPUUo888YKWfZXSsGE1trdUbs5US5jZ3VlysfdXJRyCu4GRhjd8ELk0eigUVkaCLz/AA6byxlx3SLiDP5nVJEH6RSVXXdokqNHIoZHGGU9CDX3z1w1r3iMdv3tENt2uoHT2Mskv2My798jsWUjwDHHU1Dt7qVARcxtEUIBkI+zbPQhh3Rn6eHQnSPPepQzbqjykjtdBbFQ0SINjdPbOtvOxdGOmCc/e2yIpfKQAbN98DzyDe0sc7TrLa9nDIhnaSHsVVlLNJ2yadIz69aueC8S94t45cYLqCR+Fujr9GBH0rn2QbgrccvD+f8AsfrmlN157ZJTuqKSSAqgkk9AAMn5AConKXBWuJpLy6hTs5FRbZJQGZIwM6tOCqFydX4tgOlR+MStM3uUIBlmQ62IysMR7ryP6kEhV8T6UxQcqxqir2t0SihQ/vM+rYAeDhfDppx6U303TycHLjP0FOrnqehcLn5krivL0E2XZezkA2mTCOv8X3h+Vsr5ilTivFGtFZZMSS4XsdOwuNZ0x4H3W1bMOg6jYjDLZXUkEqQzv2qSEiKYgBiwBYxShQFLaQxVwBnSwIBALJfDEN1LBIyL2Vis0EUmoN2xDiPtFxsECpsepJJ6VE6tOfacL9/rx/BjRKevTDv+8nWSE2VtDNkvJaypcSMOrksfeT/Ekkv0xWyKaza5thIjIwyrqVI8wwwf5Gmf2d8Qabhtsz5LrH2bE+LQsYmP1KE10PS7XOMovzn8zP1GtRlFrxj8jy5zx/0le/8AzVx/vnrYP6PXAdFtNdH4pn7JfRI92P1Zv9Ssb5vm13922Marmc4+crGvRvsfQDg1pjxWQn59tJmuzHk5MuBou4ZGICSCNMbkKGcnwC6gVUfNWz6dTDa0uk3SdJPyzRAZHiNcRXHz0N8qtahXdnJI2O0McQ8I9nc+rndF9EwT+IdK0aKC5yYklrcT2c4TXK0l8rxsxUiaYq6EMqkFG079CGHSnCqK85MhdhIjTRXCjCzpLIZAM50ntGYOhPVGBB8qhPx27s/8Mi7eAf8AWrZTlR5zQbsvmWjLD0FQtieRqoqLw3ikVxGJIJEljP3kYMPkcdD6HepVWIFv2jwluGXJX4o0Ew+cLrL/AMlL55ptiAfeIsHf4wevToa0N0BBBAIIIIO4IPUEeINY9xnhx4XIYpCRaNk28pOcDqYG8da76fxL03GK5/WwbipJZwTrcVshp9nd2st1xF0bUha2AO/hAQeoo594uEv+FQMupHue0b0K4jhJ9BJJn5qK6cowjh9pLc3riE3EiyMH/ql0qkUbY6vgZIHQkjwJqt44icRvdNtKr9rw6QwSqQQs0F2joQfu94Lq+QpmvMa0n8CVu8mj1G4nYieGWFvhljeM/J1Kn+2onLHHlvLaOcDSWBDp4xyKcSIfkwP0wfGrStuSpSez28c2nYTftrN2tZD+LsgNDjxw0ZRt/M1c8a41FaxGWU4UYAAGWdicKiKN2djsFHWk7jPHo+F37zSByl5b50opYtPa4AUADbVE43JAHZZNcuCzx3kwupZ4Z7hQRHHE4ZLZW6qgzkyEbNIwBPQBRtS85aBiuOtn4nCJ7if32ZuxudOmGJTlYo8k6JsEdszZOrfC/dIIzVmnMKKQlwOwc7d8/Zv+5JgI2fwnS3moqxqg5t48kMfZB4lnnBVO1ZFRR96WTWcdmgyd/iICgEmuZbUr3vyPaVCOx14baRXV8OyWLsLTTI7xhftLhtapGSox9kMyEZJ1PH0xuoTcQa3u7yzhXtbg3TtDH0AWZVlLOfuxoWbJ+QHnTZZcyR29tFZ8Lja5ZFCLKVcQLjrJJLgK++WxHnUdhjw7cC5eFuXkdzNczHVNOwAaQ+AA+5GNgqDYACtrKK1Uq3v3MqJTU9a2P3lzgAtYzlu0mkOuaUjBkf08kUd1V8B6k1ZzTKilmIVVBJYkAADqSTsAPOqrjfNUFsQjFnmb4YIhrkb10/dX8zED1pdu7Sa9YNd4WEEFbRDlcjoZ2/rSPwgBR69awsthUsyG4QlN4ifHErn+6hUYI4ejahkEG6YdGx1WEeGd2O/TFWsECooVFCqowFAwAB0AA6V9gV+1w775XPfjsjqVUqtfHyFWXsymxHdQHrDdSFR+ScCZf5u4+lVtceCXLwcViCbpdo6SrjJBgRnjkB8PiKHw7y+OKc9Ls03afKFPUYaqtXhnnzmb/Dbn/Ly/7xq0v2Je0ZIM2Vy6JESzxSMcBXJGYyegU7sCcYOR4jGU8RP20n77/wC0aj16dPB55rJ7VDZGR0O4Pn6iivJ3K3tCveHkdhKTH4wv3oz/AAk935qQfWtg5V9u0VyRHLazrLuT2CmYYAyW0jDgD0DY860UijiajX7VXwTme2uwfd5kkI+JQcOv7yNh1+oFWgqxBmvPPDVa4KcNi7PiQUSyTxSGFUUt3RNp7srvg4VhnAJJx1ubTn2RI1F3Y3iTYAbsYhNGzY3KNGxwCfA4x69a58mIXhe6bOu8lec56hCdMC/JYgmPmav6Ql1DUngej0ycVko15n4gPtns0NuT+xR2N0iZ2Yj9m7Y3MakEdMk1X8c5vMvZzLw+4aC1Zp5GuFSE92J1+ySQ5dl1684A7mxzirzjs86RF7aNZZFIPZMcdoviqtnCt4gkEHGMb5CBxrjFzeSCOe2nS1TSxhjhuWa5k6iNmaJAEU7nOAfM9RH/ACJ6W+fqS6IJ4OfMt7ccVlgeIlEeQC0tnG0iqD2l3NgjQApyDvgYA3bJYuX+Hw8Ov443lGm3s5ZZ5m2DS3VwmAB4ZEZ0ruSAOpNQOW5r1bq5XsIkuiIx2zvrjtoGUMkKIuGkkLay26qSgOcAU0cP5cjjlM7kzXTfFcSBdfTACAALEoGwVANuua1pjJx1T5f6fAVusjF6Y8L95IHBr3s+LuY4ZIbW+R2GvbtLiIBmlEZ3i1xltmwW0ZIGKfKS+cEZYFuIwTJaSJchR1ZY8iVPrE0g/SpVxzuJiE4eguWYZMxLCCIY++6g633H2a7+ZXFMalFbmUMz4P32j2re6e8RjM1k63Keoj/ar8jGX/QVxvuH2VzEJ5o4HjKBxLIqZCEZB1ndRgjxFROKcN4nJG2jiEYkII7P3WMREEYKktrkA9cn5VlXEve4VjsrpiBbqAiD4GXJKyA/1nXAJ+HGMAg5zVsZcF50SWGyfxvmt45McMluY486VDyNIsjMQEEccwYxrnxJyfIeL1yzy/bxkSzjtr2WRozPLhzJJGG1mHGRHGCjgbKcJ8qzjlgqeI2YO/26nA36K2k/INg59D5UyW/NduCluZhDo/uha62B+yMkgMEw8NAC6Sx6Hrgb1hYsvCGanhbmpRyhgGU5BAII3yCMgis4565t7SYQwXQijgkjFyySqjv2sip2ceDqbQutnIzp2zuNuHEeZIbiG3xclOxkjt7m1hmZVlRmEZaIqQZEBwwKndSQcGn5uXbYxLCbeExJsqGNCq/IEbfOq105y2F/U6cJIoOG8HigB7JApbdm3LOfNmOWY/M1MqNxXk+0jjOlp7YN3QtvLINRPRUjyyljvgKvn0AJpKuPYu5JktbwiQHdZRhkbGSpkiJBYZwcCuY/SJybcp/p/sdj6tWkkoYH+vxmAGTsB1PlWb3PCuYLUYBaZB4p2cxP+kO0/lSVzFzBfSns7p5Bj+rZezH1UAZ+orFekWZ3ksfiMf8AaVte6nk1DmD2l2tvlUbt5B91D3QfzP0/TNJHKnP068WS7kOo4ddA6BCjYRQTsAcHr1Hjk0kUyez3gD3l/FDGQCQ5LHooWNjk/XA+orr9P0ddG8efJzb+qndzx4KTiaETSAggh3BB8DqOQajVqntr9ncsF1JeQxs1tMdblV/ZOfj1Y6KT3gx2yxHzy1IyxAAyTsANyfQDxpsVPmtK9gIX+6jZO4t5NPqdSZ/1dR+lJ3COT7u53hgdl6ayNK7HB7zYGxz+lfcvDp7GUMJDHNHLIgMbEFTGFywYdQdZH8LZozgMZ2R6k4zyrbXRDSxAyLusqkpKp/LIhDj5ZxVRc8B4jErLbXqzKVIVLxMsuRjImiwzEfnVqxax9snFIyM3AlA+7JHGc/Mqob+dPnCf6QcBUe820qN4mIq6k+OzFSvyyfnVtcWS6prsWXCuD3PCoI2nl7W3HcmRNbLappUJLGXzIyBg2vwAcFVUIacEkDAEEEEZBByCD0II6j1pQh9tcE7dnaWl3cSnoumNR82OttK+pGKj8F5f4jEXkSS2t1YkrYhZJIUz4atWYz59mNOcnHhWFtKlvE0r6j2e0x0urpY1LuwVR1J9dgPMknAAG5JwKV4ObZ3maGKCOSQ63H26ARRAqqdtoDlXJPw4z8XguT83HB+IXMweWWG2RF0qsWZmy2dciM6qI5NPdDaWKgtjGTm7tODrbQrHaJFGFxsVOGwMd4qQdXjqOr5HNVro/uC3q1xA/eE8NaPW8rh5pSGkZV0qNK6VRASSEUeZJJJJ64FhVBc8xyBighIKnEko1TRRnGcHsh2jNjBIKoBkZYZGfn3hGhM54k3ZLuZIzbCNfQ5jc5z90knO1NLC2RznlvLOfO94WiFnCSbi6IQBTukWR20rfhQJqGfEsAKtk4hbQSRWgZI3ZT2UI27iDwA2GwPXrg4zg1lUPO80E1y8AjlM7gi4nQrIVVQqjQhC6RjKju9dx4UvXU7u7TSSMZiwczE6WDL8LKR8GnbAGwpeyLm9+DoUyVUduWeiKXueeWReWrAACeMF4X8mA3XP4WxpI+R8BUPhXHZZ+De9MQJvd5XJXujVHrx03GdAzjHU4x4U/MvGTH3YdaNJaR/s9byF7iQaTt3maOKK4cfM4xmloxedhyUlp3P3hXAZCtrLYJEsJgLrNK5LrNMoV5pFC/auqZRVyFBZug2py4JwVLW3SBMlEBBLblySSzN5liST86ouReJxFri2hdZIIHV4XU5Ajn1OIj5Mja1wcHGNhg02V0I4e5xrHJPS+xya0Q6coh0HK5VTpPmu3dPqK433ERGQiqZJWGVjBwSB1Zj0RB4sfkATgGPf8WwWSIrrT9pI3wQA9NeCNTnIxGDk5GSoIJj29goRnlyIzguZPjmPQGbA2XwWEADfBG+gWM8HK1tmlbtC+2CGnHdGn7yW2f2ce3emPebGx2UpbWdxCBGkbJhk1xqpHeQY7yjxXvDfzb1quvmaU6Sndxq7N9lAG4kufQYysPjjLdCY/m24cZNRBYRyYMk2cS3HkFI3ihA6YwcHu4zrYJL0GudzapIumRFdfwuoYfowIr6hhVFCqAqqAFUAAAAYAAHQAV9E43PQUFRS4l7KuHTEk24jY+MTMn6KDo/1aq/Z1ysLTize46prUI6XEzqpEbAZEMbggO2rQW0rtgA+NNNtC/EsiJ2isskNMuz3HgVgP3IuoMvVui7d6nTh/D44I1iiRY40GFVRgAelVYzWpcskYrlDaInwIq+PdUD+yutBqpqZTyVAUtSp3Kz3Kk/K4kFZJz9bkXUj5GGuLhfUFWQnP0da1zgt2kaXhdlSOK+vFJYgBR27Ebnp1pU//wARNxMuSDBAbuedJmBzJHKsa9xDht+zUgtpG+2c4oxklSUXlmVxRFmCqCzMcBVBJJ8gBuTWjcrexuWUCS9bsI+vZgjtCPHUfhjGPmfMCtJ4DynZ8NTVGoDbBpn70jZ2ABxnc9EQDPkTUbjd4ZO6+AuCyxNgq2ncmXvASFRv2eQi7a23XFo1kT6iU9o7IuuB8Et7aIJbRqkZAOV317bMW3L7eJJqwpM4ZDK+pIgYmBA1odCqcbtIoHZuTsQukFs5IjXSS4woQoBYsQACxABYgbkgAAZ67DFXawJzWHyRb3iyRMEIkZ2GQscbuceZ0jCjIxliBUPiHELgRMyRpEe6q9qwZtTsETKRnSBqYff+lXNZ/wA9c8pp7C2bVIroxlGCqGOQOAM5EjZUA+A36naoYRWXsT+NT21jAqXDvcNjKwlgO0JOWd0XC4ZiWLSatycZO1ZnxW/NxKJGSJNIwiRIqqg8AMDLH8x+mBtXGaZnYu7M7scszHJY+ZP/AKx4VO4By9Ney9nAucY1u2QkYPi58/JRuflkijYzGOCvjRmZURWd2OFRRlmPkAOv/Dxp/wCROVYFZZLlla6+JLdwV7I+eiQAyOPxY0j7v4i08I9mkVsA0M0q3GnS83cYPvnBR1ZVTPgpB82J3qZd2E+nTPBFdR/kAB+ZimJXPykJ8hQmiJ6nwL0Jjto7yxnYRRMs8sDscBoZVZpFXPV4mZ8jrgqag8h8Oh1pdXEp99kijAjkUxCNdAVRCrgF+5gaxnqfM5u5uF2847JXKkEEW86awCPHsrgagPWMqPWpd/cvHG3vMMc0IBLFNOAB1LRTHH6Ox9KiMEm2RO1yiovsXCxgZwAMnJwMZPmfM1UNfPc5WAlYRkNOuMtjqlvnYnwMp7o6LqOStNDbpcMY0le2i8LaQuGm3By0UrBkhwMdmhGoMdWB3SxJNLGAGiVlGwMJxgDp3HxgY8FZvlWhhjB8cN4UFC6lChd0iByIydyzH+slJJJc53Jx4s33PZSM2rUuQ3dyNol37yruHlPTU2wycDAIfrbcVidtCuO069mwKv8APQwDY9cYqVQQVlvwwkkOMRKxKpq1GU/9rMT8RJ3C5PQE5OAlpX5UTinFY7eMyStpUYA2yWY/CiAbs5OwUbmgjk73V0kaM8jBEUZZmOAoHiTVfY8Fk4gQ9wrRWOxSA7Pc75DTjqkPlF1bq2B3ak8G5ckuJEubwaQh1Q2uQRGfuyTeDzjwHwp4ZbvU31VsYhXjdnzHGFACgAAYAAwAB0A8hX1RRVTYCaW7znAOSlmguGBw0hOmBD45kAPaMPwxhjnYletdOcOVWvo1QXDxBTkppR45MEECZGAMi7fDqA887YpJHvLUATWomiUYElnkkAdMwPhht4Iz1KKSbS2IvCOSoonaWUmeZ5XnLOO4kkhy7RR5Koc+Jy23WrLiPGFiZY/jmkyUjBwSB1ZidlQZGTv5AMdq+eFcxW9ySsUgZ1+KM5WRf3kYB1+oqdNArjDKrDyYAj9DV0LN7+8KV/NISHkOGydK/CdI+IxrnMaY+JmKsR8TRrtUrh/BWl3ZisWcr1DMB8JUfcGMYOBj7iqftGtouBRK2rvkDojOzICDkEBicY8B0HUAHerGruXgu7NsI5wQKihUAVR0A6D/ANda4cS4nHbxmSZwiDxPifAADdmPgBkmqXmrniKz7g+1uCMiIHGkHo0h30DyG5PgMbjK+L8ZmupO0mfU33QNlQHwRfAeu5PiTWbZEa3LcveaOf5brMcWYYDsRnvyD85Hwr+UH5k9KVa/Cf5kAAbkk9AANyT5CnLlbk2QP2l3ZTSAYKQ67ZUO2dUuqbUf3NOPPV0FeRhYicOTvZ/LfYkfMVr+P70vpED4f4w7eQbw1C8kTh9ukVtbu2TpRI45XAPi8rIrMB4ljlm8M9R8/wB27s/DZxqPDXdAfyjhf+2j36+P3bNP4p5P+WOq4ZGuPkqY4DIxkkivpZ9ysgjlg7MH7kIZ00IPIkliO8W2xMgur9CNEMsyk9LlrVGUekkUhJ/ijYn8VSv78PW4gX9y2b+152/sr890uD8V5N/BHbL/AGwsf51bDKa4ruXk9skqaZUVgdyrAMAfrtn1quk5fI/YSvH+R/to/wBGOsD0V1HpUM8IJ+K4u2/z7J/utFcjyxAfiEsn+UnuJP5PIRQosHZF9j9vmljA95tlkRSGDxFXwRuG7OXS6kfk1n1qVw3ikVxH2kLh0yRkZ2I6qwOCrDxBANRV5XtB/wBVt/rDGf7Vqwht1QYRVUeSgAfoKssmMmuxzvbCOZdMsaSKDkB1DYPmM9D6ipFflVXFeNFHWCBO2u5BlYgcBV6drMw/ZxDz6noMmpISb2R04zxxLcLkM8sh0xQpu8rfhUeQ6ljso3Nd+XuUHMq3d8Ve5H7OJSTHag+Ef45CMapDvtgYHWZyzykLdmnmbtryQYeYjGkf9lCP6uIHw6nqST0Yqo3kZhDSFFFFQaBRRRQAUUUUAVnGeWra7GLiFJCPhYjvL+44w6H1UiqKfk64h3tLtio6Q3YMy/ISAiZR8y/ypwooIaT5EKbjU1v/AIZaSxqOs0ObiL5kookQfvJ9an8O4pFcLrhlSVfNGDY+eOh9DTdiqLjHJNpcv2jxaJvCaImKUfxxkMfkcirajJ1LsKvMHIVtdFnwYpm/rUPUgYGtT3X223GduopE4j7N72M4RUnUnGpGCY/eWQjA+RatQk5ZvoP2Fylyg/q7pdL49Johuf3oz86iScydj/hkE1r+dwHi/wDqxakUfv6PlRsyvvxIHKXIkdpiSQiW5x8eO7HnqIgenqx7x9BtTRXO3uFkUOjK6HoykMp+RGxrpVjJtvkKKKKCAooooAKKKKACiiqVJpb9zFaN2cCkrNdjB3B70Vt4NJ4GTdU8NR6GSYxcuD6vOJyzSm1sgrTD9rKwzFbA9NePjlP3Yh82wKZeXeWYrNGCZeSQ6pZnwZJW/E59OgUbAbAVK4PwaK1iWKFAiL4dSSerMTuzHqWO5qbVG8jUYqIUUUVBcKKKKACiiigAooooAKKKKACiiigAoxRRQAv3vI1q7F41a3lO5ktm7Ik/nC9yT+NWqtn4VfwfCYryMeBxBN+ozC5+kdOVFTkq4p8iHHzXCGEc+u1lOwS5Xs8n8jnMcn8LGrir66s0lQpIiujdVdQwPzBGDSvP7O40ybKaWzPXQhDwk+sMmVH8Gmp1GTq8EqiqeV+IW/7a2W5jGftbRsNgecMpBJ9EdvlX3Yc0W0rmMSBZh1hlBikH8EgDH5gEVbJk4NclrXzLKFUsxCqoJJJAAA6kk7ADzrlf36QRtJKwRF6k+uwAA3LE7ADcnYVw4dy894RLeIUgBDR2jYy2Oj3Q6E9CIui9Wy2yjeCYwciNZ2MnEt+/FYee6yXY8h0aK3PnszjppU5Lta2qxoqIoVEAVVUABVAwAAOgA8K60VmNJJLCCiiigkKKKKACiiigAooooAKKKKACiiigAooooAKKKKACiiigAooooAKr+L8Bt7pdFxDHKp2w6g4/dPVT6giiigBG5S4HEvF7qLDtFapE1ukkksiws5cMyCRjpOFAB8N8Yya0kUUUAFFFFABRRRQAUUUUAFFFFABRRRQB/9k="/>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sp>
        <p:nvSpPr>
          <p:cNvPr id="14352" name="AutoShape 26" descr="data:image/jpeg;base64,/9j/4AAQSkZJRgABAQAAAQABAAD/2wCEAAkGBhQSERUUExQVFRMVFxgXGBYXGBcbHRcaGBccHBcYGCAaHCYeGBojHRwYHy8gIycpLSwsFyAxNTAqNSYsLSoBCQoKDgwOGg8PGiwkHyUqKiwsLy8sLCkqLC0uKSk0LCovLCkpLCksKSkpLCwtLCwpLCwsLCktKTQpLCkpLCwsLP/AABEIAPMAzwMBIgACEQEDEQH/xAAcAAACAwEBAQEAAAAAAAAAAAAABgQFBwMIAgH/xABQEAACAQMCAwUFBQQDDAgHAQABAgMABBESIQUGMRMiQVFhBxQycYEjQlJikTNygqEIQ7EVJDRjc4OSorKzwcI1RFNU0eHw8SV0k5SjpNIW/8QAGgEAAgMBAQAAAAAAAAAAAAAAAAQBAgMFBv/EADERAAICAQMDAQYFBAMAAAAAAAABAgMREiExBEFRBRMiYXGxwYGRofDxI1LR4RQVM//aAAwDAQACEQMRAD8A3CiiigAooooAKKKKAClXjftN4fbI5NzFJIvSKJ1d2bOAgCnY523xjqaUfbHzaSwsImIGFe4ZTg6TnRDt+L4m9NI+9WWsihdOML026Dy+W/jStvUqEtKWWMV0Oa1PYaON+0i/umJ7VraPwigOCB+eTGtj8tI9KWZR2hLM8jserNLIxP1LVHMmDhzkqMjOAGGepztqHTfbfPjt3WQnfAI9Gz/wAP60hOyx75+yHYVwW2Bh5f55vLM/ZytIn/ZTs8i/wknXGfkceamts5R5si4hB2sYKkHRJG3xRuACVPgdiCGGxBHyHnQP8/0P/tTP7PecF4dcu0ufd5wqyEb9mynCS4/DgsGxvjB3xW/TXy1aZsx6ilY1RR6Aor8RwQCDkHcEeNftdIQCiiq/mDjcdnbS3EpwkSFj6n7qj1Y4UepFAFNz77QoOFxBpMvK4PZwr1fHUk/cUZGT+gNeeuY/a5xG8Y5naGM9I4CYx8iQdbfxE/KqLmfmWa/uHuJ2y7dB4Io+FFHgo/8AEnck1U0AWLcx3Jj7M3ExjyW0do+nJ6nGcZqVy5znd2Mge3mdN90J1I2/RlOx8d+u+xFUlFAHqj2be1KLiilCvZXSLl485DDONcZ6kdMg7jPiN6ea8UcM4nJbypNC7RyIdSsvUH/iPAg7EEg7V6r9mvPK8TsxJ3VnTCTIPBsbMB1CMNx8iN9NADZRRRQAUUUUAFFFFABRRRQAUUUUAeYeJcSNzcTzkk9rNIwz+EMVjHyCKo+lcK78SsuxubiHGOyuJlA2+HtCydPNWU/Wo0kgUZJwP/LNcO7PtH8zs1Y9mvkMnAOT/fOHTPHg3Uc/2ecf1SD7NifBw7HOdiVPgaVezKscKVYEiSJhgqw6gg/C38j/ADrZvZ5wJrWzAkBEkrtM6n7pcDCfMKqg+uakcw8lW14dbqUlxgSxnDY8A3VXHowPpimZRTWDGO25ignB6Bs+qkfqSMV838brGJCv2D9rHq/E6KpIH0OPU6h4U/z+yl1BPvBdQd1jiVZCM76S8ugNjzFXnMHA4VPCoBGvYLeIug9MdlI3ezuSSMnPU9c5qtVK1bk2WPTsPfKMDpYWqSDEi28KuCMYYRqGBHgQc1bUCiuqcsKxr+khxorBbWwP7R2lcA+EYAUH0JYn5rWy157/AKSCt77bE/D2BAGfESNq2+RWgDIqncE4NJdzpBCuXc4HkPNm8lAySfIVBr0F7JOTFtLczPg3Euzf4tQf2Xo2d29Rj7tUnPSsmlcNbwZv7UOQ14e0DRZMTxhGbfeVB3yfLUMMB6N5Ui16h49y017BJBcPGUcHTpiYGNgfs3DGQ5I8dhncbZrzZxrg0lrO8Ey6XQ4PkfJl81I3B8jVap6lhlrYaXlcEGnD2W84Nw+/jbP2UpWKUeGlmHe+anvD6jxpPoFamJ7hoqp5SvWmsLWVvikt4XPzaNSf51bUAFFFFABRRRQAUUUUAFFFfjHAoAxD2wcHMN+Jsdy6Qb/42IBWH1TQR+41LHL8Ae8tVKhh7xGcHxwcn9ACfpTUhivESe6tpbma9ZmVldQbdAsjxxW+pxusaFiF6lt8k4qy5E5E7B/eZZBK4LiHAwFQkjWwxntWXYg405IxnOOfbX/U1o6FUno0MZeNHOkOpaHGWUYJlcuixQ4yMhmY5B2OACdJIMm0u27R4pY+zkQI2AwdWR9WllYAeKspGBgr4ggn84tbSPH9kyrKjK6Fs6dSnIDYBOPofDY1Q8lcJngeZbu5a5uSsbFiSVRGaXSilu8ct2jYwAMjFWWnR8SXq1/At+IThp0haYwR9m00koZVOA6JGgZtl1M+5693A+Klzm+Y+5RTSSuvu13kzRBdZWOSWDWgxpDMCD0wC2egqfzdy3DdT2wuAzRN2kRVXZQW0iVNWkjUB2TjHm1dOcEWKyREjyqzWiLEoB1L7xGOzAOxyuVwdt6smsJLkpJPMm3sTeROLym5ltpJJ5E7GOeP3gL2seqSSOSNyoAYBkBB32OxIwaeKUeUeFym6uLuaIwh44oIY3K6wkZZmZwpKrqd9hknC74zTdTUc43E5YzsFYZ/SVsjqs5cbESoT6goyj+bfpW51j39JJh7pajHe7ZsHyHZ7j65X9KsVMP4Bexw3MUsqGSONw5QEDVpOQN/DOM+lehuXOYpCLZZIoFiuYw0BglLlO4ziOZWVWDFUfvDIyjDrXmmtj9kXBY0dbqTustpqBdtsPPMrOMnuqqRgeXfJ8aytSxlm1LerCHfmS9tYZg9/LPHbsiLEY5LhFWUO2vPYEEsVZCNWdo2x41X3XKttxJJY5XFwsL6ILxCC+lkDaGYd2RkJIORg7Zw2o05SwpIuGVXRvBgGB8tjsaouXeZoZp57aFAqW+NDKAEcZKyaABgBXBXbY5zS6n7uEuBnR72W9mY3zF7JprSaIGVGglcIJumk4Jw6k7EgHGCQTtkUocWsRDM8YcOEYgMMYI89if/AHr1FzLbo9pcLIAyGGTIbpshIP0IBz4EZryrbwF2VFGWYhQPMk4A/WtanKTy3tjj7mN0YwWEt/P2PYPI0ZXhtkD1FrAP/wAS1eVwsLQRRJGvwxoqD5KoA/srvTAsFFFFABRRRQAUUUUAFBoooAzS3tRw/wDveeGZ4oJWltZY4ZZRpYsQh7IMUkTW6d7AZd/MVI9nrZ4bbNnJdWc/vPI7MPoxI+lPl9epDG0kjBERSzMxwFA6k1m3LPEWhYiSNo7S7nkks3YjpMxcRSDrEzbyID1146jFL217NoZqs3SY31Q8Pu1XiN1ExAkdIJUGd3QIyNjz0sGzj8Qqv9qHFZ7eyD27FGMqKzr1VSGO2QRuwRd/xY8ao+A832/EQEvLMy3Eak6o4u0GnYFlx349yMgZG438l0thtxeNS4Q38VvVe6t7dCDIsnbuBv2caIw1N5anZVGeuT5Vy5iJmntLSPeRp47h/wAkNvIHZz5ZYKg8yaquBQtFcXENjZBGk7Jhq0okKhMa5ypJ1EkkRDLkAk6Qc09cs8rLaB3ZzNczYM07DBYgbKoGyRrvpQdPMnet4V7pi1luzXcvKKKKZFArD/6S8n+Ar4/bn/dCtwrFP6StmSlnLjZWmQn1YIyj/Vb9KAMJr0V7Oja3nDrXKRSvbKFIZVYxOCd9xlc7HPj9K861L4Xxea2kEkEjxuPvKcfQ+Y9DtVJw1I0rnoZ6T5givJIJkUxwrhsSRGSWUp5IhVAHYZGzkjO2Tg1Vcg8udhLI4kZlEYjX+95YVwWz/WnUxGkdBgaupPTMrP2zcSVhl45Bt3DEg1encAP6Gt64VxBZ4Ipl+GVFcempQcfTOPpSs4uCwxyE1PgWPanxhorCZIwWkkjYHH3Isqsrn07wX5uPI1n3sH5S95vzcOuYrXvDPQyt+zH8Pef0Kr51tl7ZpLG8cg1JIpRh5qwwRWccv28/BYZuzmMgiuINcQCFLjtyq6F1IHimEeg/Gy7r1ycWrsjFbmV8G3k26ikk8/z5GLBtPjm4i1fQYKn/AEhV1wDm6K6dowrxTINTQyhQ2knAddLMrpnbKscHY4NbQvrm8Rkn+JhKqcFmSaLyiiitTMKKKKACiudxcLGjO5CqoLMxOAABkknwAG9J9vzjeXR1WdkvuxGUnuZTEJPJkjCNJoPUEgZHlQA6Ut8S53jWY29vFJd3C/GkOnTF1x20jEJHuMYyW9KhXHALy62u7vREfigtFaPV+VpWYyFT4hQmaveHcOjgjWKFFjjXZUUYA/8AE+ZO58asolXISeKRXV5fWttxARRWzLJOsMLu4neFkIinZlUMFB14UYOD9G7mDgy3dtLA5wJFIDeKN1Rx6qwVh8qq+eE0RwXfT3O4SVjj+qbMU/8AqOW/gqfzJx8WsWoL2krt2cMS9ZpD8KjyHiW6AAmrpJFc5KHhnE0uYmtroILlV0XFu+Ovi4B+KNtnVhthh40pcLgigvmHD7RnnCNGUWVpFGtlIeeTUyQxqEyFBLtq3C4GaOXgcr3E6XMayXYkLTFYu1Zi26srOAkcRXAQeQ8CCKuuQ+KTWFxJEdXuKtCswddHu8twWEbgdAhIUNjb7QEdDXPgouxx3G5dQ8YXJf8ALrNw2/mFxJJKJreGa4mVcxxytLMofSO9HEEUJqAIAQFtI6aXb3KyKHRldGGQykEEeYI2IpV4RcCXiV4yHKxxW0BYdO0UzyOufNRImfItipcvLEYJaB5LV2OWNuUUMfNkZWjY7/Fp1etO6fAtq8jHRSoeH30PfjvDclesNxHCgkHkskSKY28iQw8x4i94LxlLqISx5AJKsjDDRupw8bj7rqQQR6eIwahrBKeSdSr7TeVzf8OmhUZlAEkXq6bhR+8NS/xU1UVBJ4gkjKkgggg4IOxBHUHyqVwvhEty+iGNnbrgeA8yTso9Sa2v21+y1CsnELfSjKC1whOA+476bbOSdx97r1zmTyhy2tlbLHgdoe9I34m8vkOg/wDM0l1nVLp4Z7vgb6Xpvbyx2XIp+z3kmW3uLgTona+5TNDgqxViVXUMdG72MjzNavyvw2OC1iSIsYtOtNRzpWTvhQfwjVtnO3iarLI6b6BvxxzxZ9T2cgH6RPUu1M9upgS3eQISIXDxrH2ZOUV2LakKA6DhGyEBGc4CFXU+03m8ZX0yMzqVM3FE/i/E+xQYXXI7BIo841uegz4KACzN91VY+FLFxaZnSInWtse2lfGO0uphnUR4aEOQPASoPu1dzL7qj3VwRLPp0qFGFBYgLBCDuNb6QWO7HBOAoC0av7tAWkOpydTsPvyyt4eQLsFHkNI6Cl+ov1LEPkvj+/ubdPDXPVLhFlULicEmBLAQtzDl4W9cYKN5o47pHqD1AqYucb4z446Z9K/a5kJuuSlHlHUnBTi4vhjrwDjCXVtFOnwyIGx4qejKfVWBU+oNWFI3s6lKT3tv93XHcoPITgiQDyHaRu38dPNezqmrIKa7o8pZBwk4vsFFFfjNgE9MVoUEvneT3u5t+GBsJKDcXONibeNgBHnw7STC7eCnz3ubrhjAl4JDG/4WJaJsAABk+4MADVHpI/N0K57PM3LXXEnG93KVh/LbwkpGBnpqIYnzIBpzrSK2KN7kbh192qZ0lHUlXQ9UcYJU42IwQQRsQwI61JqC8BW4WQZxIvZuPVctG30HaL66l8hU6rIqcry0WWN45BqSRWRh5qwIYfoTSzytybJBIJbqf3mSJOwt2wQIoQMZwf61xgM3koGcZproowBnftMt4/erUlJGaSOdWCSmIOkZjKhyu7ANISB6nbfZc9lhT7SyuI8x3sbAlmJLSW+UlTIOQCoLjyKtg9MMftYtC0tgwDnv3EeIyQx1xBgBgg/1Z8RSgLOSzaK67K4VYbhZmBdX7rNibIWRiAUZzn13NIzm43fB4+5qoNxzlG0cJ4RFbRLDAixxp0Vf5kk7knxJyTUuv2vynzI4veIJFjLASOrMq+LBNIcjzxqXPzqmspvd+KNF0jvY+2X/AC8OlJcerRGJv82x864834Sbh83il4sWfy3MbxsP10H6Cvzmk9nd8NuGz2cdw8TY8GuYmjjc+gbC/wCcqkiyHKiiisy4l+1ZybWCP7s15bI3qofWR+qCqqKdWzpYNpJVsEHDDqDjoR5Vae1Rf73tjnvC+ttI/ESxBH+iWP0pT5RYNDJIOktxcOPl2hVf5KK4XqsctPx9/wCDs+mywmidxZ9CrMM5gkSbbrpQ/agepiMg+tOUt2ioZGZRGF1FyQFC4zqJ6AY3zS0RVZbcvooRWeWWOL9lFI+pI8fDpUABtPQF9RXAwRXKhOOnEhu+iU5JxJU92byVZiCsEeTArZBdiMGdgd17pIRTuAzE4LALA5sbFuD5TWx//Zjq5ql5uI92GenbW2f/ALiOiE9dsfmvqa+zVdTS8MuqKDRS4wceBz6OMQY6TW06H/NvHIp+mWH8RrS6zHhx/wDjFj/krv8A2Y606vWenvPTx/H6s811v/vL8PogpY9pfETDwu6Zc62j7JcddUxEa4/0qjc9e1C14Z3ZC0k5GVhTGceBcnZAfqT4A1l7+1SbjN5aWggSGE3MLthi7ns21bkgLjAJxp8BvTwmbRwbhi21vFAvwxRpGPXSoBP1OT9amUUVuZEHjfFltoGmcFlQrsuM991QYycdWFTyKV+f21QwW4+K6ureL5Ksglkb5BYz+tNBNR3A/KKKKkBM9qyEWkUqtoMN1C2oY7ocmJj3gR0k8RSDe8SWSKRPe276Oh1OpUhlIPxDT4/dxWke05SeGyKPiaS2VR0yTdRYHpSe3Brj8MZ9O1b/AIxgfzrl9avfTTNYVqa3lgd+Bc2wGztHnmiieW3jkw7que6AxGojPezU1earU40zK+SFBTU4yfVAR4/Sq32YSk8KtR4orxn5xyuh6fu00aj5mukstGbFfntA/uUX3nv7cgekRaRz9FU/qKPaU2OGTvjJj7KQb43SeNtj4HavjT7zxf8AxfD4v1nuh/ywj9ZK+/ab/wBE3f8Akx/trR5Ac6KBRWRoI3tJlzNw+LHW4kl+XZW748fNx+lK3I4xYQr0ZQysPEOsjBwfXVmmTn7fiFh6RXh+WewAP9o/WlgN7nctkYtrlwwbwjnOxDeSyYBB/FnzrgepPVY4Lwn+Wf8AP6Ha6BaYKfxa+n+BgoqNdcPSQgsDqHRlZlI+RUg18IzxnDnWng5xqX0fGxH5gB6jxrjYTWx1ctPcmVR85rmzf0eE/pPHV5S3z3xFI7ZVdgpllhUfJZUZz8go6/LzrShN2xx5RS5pVyz4GQ9aK5W92kg1Rurr5qwYfqDXWsmscmieTnwSMNxe2z1S2umH1aFd/pmtJrJeWuJkcdU4zG0T2gbykCi5b+QC/Mela1XrehWOnijzPWPN0meQ/aTKW4te5JP98SDc52DYA+QAAHoKsfYzFq4zbbZx2rfpC+/61V+0Rs8Vvcf95l/2zTR7ArTVxQtj9nBI3y1FUH+0adXIo+D0XRRRWxmK8n2/GFHVbK2LfKW6bSPqIo2/06aKWOSnEknEJsDU97JFn8tukcSD+TH+KmeoQMKKKKkBP9qb4skAJGq6tRkHBH2wOf5UnCSX/vM/+lH/APxTh7WEB4d3saRcWxORnbtlB/kazyKC3bZYkJ8lhz/IJXK66LclhmtdLsW0sGh+yuT+85EyT2V1cLk9TqcSDOPH7SnEkDrsPE+Q8aQvZMwC3iKugLcKwUoUxqt4/ukDGSpPr1q89oF+0XDrjRntJF7CMDqXnIiXHqNWfpXQrf8ATXyKSWHg4eztS9q1ywOu8mluTnwV20xD5CNE/Wvr2lRhuGTqejGFT/FcRDb13q5i4SqW626kqqRrGpU4KhFAVlPgwwCPUUo888YKWfZXSsGE1trdUbs5US5jZ3VlysfdXJRyCu4GRhjd8ELk0eigUVkaCLz/AA6byxlx3SLiDP5nVJEH6RSVXXdokqNHIoZHGGU9CDX3z1w1r3iMdv3tENt2uoHT2Mskv2My798jsWUjwDHHU1Dt7qVARcxtEUIBkI+zbPQhh3Rn6eHQnSPPepQzbqjykjtdBbFQ0SINjdPbOtvOxdGOmCc/e2yIpfKQAbN98DzyDe0sc7TrLa9nDIhnaSHsVVlLNJ2yadIz69aueC8S94t45cYLqCR+Fujr9GBH0rn2QbgrccvD+f8AsfrmlN157ZJTuqKSSAqgkk9AAMn5AConKXBWuJpLy6hTs5FRbZJQGZIwM6tOCqFydX4tgOlR+MStM3uUIBlmQ62IysMR7ryP6kEhV8T6UxQcqxqir2t0SihQ/vM+rYAeDhfDppx6U303TycHLjP0FOrnqehcLn5krivL0E2XZezkA2mTCOv8X3h+Vsr5ilTivFGtFZZMSS4XsdOwuNZ0x4H3W1bMOg6jYjDLZXUkEqQzv2qSEiKYgBiwBYxShQFLaQxVwBnSwIBALJfDEN1LBIyL2Vis0EUmoN2xDiPtFxsECpsepJJ6VE6tOfacL9/rx/BjRKevTDv+8nWSE2VtDNkvJaypcSMOrksfeT/Ekkv0xWyKaza5thIjIwyrqVI8wwwf5Gmf2d8Qabhtsz5LrH2bE+LQsYmP1KE10PS7XOMovzn8zP1GtRlFrxj8jy5zx/0le/8AzVx/vnrYP6PXAdFtNdH4pn7JfRI92P1Zv9Ssb5vm13922Marmc4+crGvRvsfQDg1pjxWQn59tJmuzHk5MuBou4ZGICSCNMbkKGcnwC6gVUfNWz6dTDa0uk3SdJPyzRAZHiNcRXHz0N8qtahXdnJI2O0McQ8I9nc+rndF9EwT+IdK0aKC5yYklrcT2c4TXK0l8rxsxUiaYq6EMqkFG079CGHSnCqK85MhdhIjTRXCjCzpLIZAM50ntGYOhPVGBB8qhPx27s/8Mi7eAf8AWrZTlR5zQbsvmWjLD0FQtieRqoqLw3ikVxGJIJEljP3kYMPkcdD6HepVWIFv2jwluGXJX4o0Ew+cLrL/AMlL55ptiAfeIsHf4wevToa0N0BBBAIIIIO4IPUEeINY9xnhx4XIYpCRaNk28pOcDqYG8da76fxL03GK5/WwbipJZwTrcVshp9nd2st1xF0bUha2AO/hAQeoo594uEv+FQMupHue0b0K4jhJ9BJJn5qK6cowjh9pLc3riE3EiyMH/ql0qkUbY6vgZIHQkjwJqt44icRvdNtKr9rw6QwSqQQs0F2joQfu94Lq+QpmvMa0n8CVu8mj1G4nYieGWFvhljeM/J1Kn+2onLHHlvLaOcDSWBDp4xyKcSIfkwP0wfGrStuSpSez28c2nYTftrN2tZD+LsgNDjxw0ZRt/M1c8a41FaxGWU4UYAAGWdicKiKN2djsFHWk7jPHo+F37zSByl5b50opYtPa4AUADbVE43JAHZZNcuCzx3kwupZ4Z7hQRHHE4ZLZW6qgzkyEbNIwBPQBRtS85aBiuOtn4nCJ7if32ZuxudOmGJTlYo8k6JsEdszZOrfC/dIIzVmnMKKQlwOwc7d8/Zv+5JgI2fwnS3moqxqg5t48kMfZB4lnnBVO1ZFRR96WTWcdmgyd/iICgEmuZbUr3vyPaVCOx14baRXV8OyWLsLTTI7xhftLhtapGSox9kMyEZJ1PH0xuoTcQa3u7yzhXtbg3TtDH0AWZVlLOfuxoWbJ+QHnTZZcyR29tFZ8Lja5ZFCLKVcQLjrJJLgK++WxHnUdhjw7cC5eFuXkdzNczHVNOwAaQ+AA+5GNgqDYACtrKK1Uq3v3MqJTU9a2P3lzgAtYzlu0mkOuaUjBkf08kUd1V8B6k1ZzTKilmIVVBJYkAADqSTsAPOqrjfNUFsQjFnmb4YIhrkb10/dX8zED1pdu7Sa9YNd4WEEFbRDlcjoZ2/rSPwgBR69awsthUsyG4QlN4ifHErn+6hUYI4ejahkEG6YdGx1WEeGd2O/TFWsECooVFCqowFAwAB0AA6V9gV+1w775XPfjsjqVUqtfHyFWXsymxHdQHrDdSFR+ScCZf5u4+lVtceCXLwcViCbpdo6SrjJBgRnjkB8PiKHw7y+OKc9Ls03afKFPUYaqtXhnnzmb/Dbn/Ly/7xq0v2Je0ZIM2Vy6JESzxSMcBXJGYyegU7sCcYOR4jGU8RP20n77/wC0aj16dPB55rJ7VDZGR0O4Pn6iivJ3K3tCveHkdhKTH4wv3oz/AAk935qQfWtg5V9u0VyRHLazrLuT2CmYYAyW0jDgD0DY860UijiajX7VXwTme2uwfd5kkI+JQcOv7yNh1+oFWgqxBmvPPDVa4KcNi7PiQUSyTxSGFUUt3RNp7srvg4VhnAJJx1ubTn2RI1F3Y3iTYAbsYhNGzY3KNGxwCfA4x69a58mIXhe6bOu8lec56hCdMC/JYgmPmav6Ql1DUngej0ycVko15n4gPtns0NuT+xR2N0iZ2Yj9m7Y3MakEdMk1X8c5vMvZzLw+4aC1Zp5GuFSE92J1+ySQ5dl1684A7mxzirzjs86RF7aNZZFIPZMcdoviqtnCt4gkEHGMb5CBxrjFzeSCOe2nS1TSxhjhuWa5k6iNmaJAEU7nOAfM9RH/ACJ6W+fqS6IJ4OfMt7ccVlgeIlEeQC0tnG0iqD2l3NgjQApyDvgYA3bJYuX+Hw8Ov443lGm3s5ZZ5m2DS3VwmAB4ZEZ0ruSAOpNQOW5r1bq5XsIkuiIx2zvrjtoGUMkKIuGkkLay26qSgOcAU0cP5cjjlM7kzXTfFcSBdfTACAALEoGwVANuua1pjJx1T5f6fAVusjF6Y8L95IHBr3s+LuY4ZIbW+R2GvbtLiIBmlEZ3i1xltmwW0ZIGKfKS+cEZYFuIwTJaSJchR1ZY8iVPrE0g/SpVxzuJiE4eguWYZMxLCCIY++6g633H2a7+ZXFMalFbmUMz4P32j2re6e8RjM1k63Keoj/ar8jGX/QVxvuH2VzEJ5o4HjKBxLIqZCEZB1ndRgjxFROKcN4nJG2jiEYkII7P3WMREEYKktrkA9cn5VlXEve4VjsrpiBbqAiD4GXJKyA/1nXAJ+HGMAg5zVsZcF50SWGyfxvmt45McMluY486VDyNIsjMQEEccwYxrnxJyfIeL1yzy/bxkSzjtr2WRozPLhzJJGG1mHGRHGCjgbKcJ8qzjlgqeI2YO/26nA36K2k/INg59D5UyW/NduCluZhDo/uha62B+yMkgMEw8NAC6Sx6Hrgb1hYsvCGanhbmpRyhgGU5BAII3yCMgis4565t7SYQwXQijgkjFyySqjv2sip2ceDqbQutnIzp2zuNuHEeZIbiG3xclOxkjt7m1hmZVlRmEZaIqQZEBwwKndSQcGn5uXbYxLCbeExJsqGNCq/IEbfOq105y2F/U6cJIoOG8HigB7JApbdm3LOfNmOWY/M1MqNxXk+0jjOlp7YN3QtvLINRPRUjyyljvgKvn0AJpKuPYu5JktbwiQHdZRhkbGSpkiJBYZwcCuY/SJybcp/p/sdj6tWkkoYH+vxmAGTsB1PlWb3PCuYLUYBaZB4p2cxP+kO0/lSVzFzBfSns7p5Bj+rZezH1UAZ+orFekWZ3ksfiMf8AaVte6nk1DmD2l2tvlUbt5B91D3QfzP0/TNJHKnP068WS7kOo4ddA6BCjYRQTsAcHr1Hjk0kUyez3gD3l/FDGQCQ5LHooWNjk/XA+orr9P0ddG8efJzb+qndzx4KTiaETSAggh3BB8DqOQajVqntr9ncsF1JeQxs1tMdblV/ZOfj1Y6KT3gx2yxHzy1IyxAAyTsANyfQDxpsVPmtK9gIX+6jZO4t5NPqdSZ/1dR+lJ3COT7u53hgdl6ayNK7HB7zYGxz+lfcvDp7GUMJDHNHLIgMbEFTGFywYdQdZH8LZozgMZ2R6k4zyrbXRDSxAyLusqkpKp/LIhDj5ZxVRc8B4jErLbXqzKVIVLxMsuRjImiwzEfnVqxax9snFIyM3AlA+7JHGc/Mqob+dPnCf6QcBUe820qN4mIq6k+OzFSvyyfnVtcWS6prsWXCuD3PCoI2nl7W3HcmRNbLappUJLGXzIyBg2vwAcFVUIacEkDAEEEEZBByCD0II6j1pQh9tcE7dnaWl3cSnoumNR82OttK+pGKj8F5f4jEXkSS2t1YkrYhZJIUz4atWYz59mNOcnHhWFtKlvE0r6j2e0x0urpY1LuwVR1J9dgPMknAAG5JwKV4ObZ3maGKCOSQ63H26ARRAqqdtoDlXJPw4z8XguT83HB+IXMweWWG2RF0qsWZmy2dciM6qI5NPdDaWKgtjGTm7tODrbQrHaJFGFxsVOGwMd4qQdXjqOr5HNVro/uC3q1xA/eE8NaPW8rh5pSGkZV0qNK6VRASSEUeZJJJJ64FhVBc8xyBighIKnEko1TRRnGcHsh2jNjBIKoBkZYZGfn3hGhM54k3ZLuZIzbCNfQ5jc5z90knO1NLC2RznlvLOfO94WiFnCSbi6IQBTukWR20rfhQJqGfEsAKtk4hbQSRWgZI3ZT2UI27iDwA2GwPXrg4zg1lUPO80E1y8AjlM7gi4nQrIVVQqjQhC6RjKju9dx4UvXU7u7TSSMZiwczE6WDL8LKR8GnbAGwpeyLm9+DoUyVUduWeiKXueeWReWrAACeMF4X8mA3XP4WxpI+R8BUPhXHZZ+De9MQJvd5XJXujVHrx03GdAzjHU4x4U/MvGTH3YdaNJaR/s9byF7iQaTt3maOKK4cfM4xmloxedhyUlp3P3hXAZCtrLYJEsJgLrNK5LrNMoV5pFC/auqZRVyFBZug2py4JwVLW3SBMlEBBLblySSzN5liST86ouReJxFri2hdZIIHV4XU5Ajn1OIj5Mja1wcHGNhg02V0I4e5xrHJPS+xya0Q6coh0HK5VTpPmu3dPqK433ERGQiqZJWGVjBwSB1Zj0RB4sfkATgGPf8WwWSIrrT9pI3wQA9NeCNTnIxGDk5GSoIJj29goRnlyIzguZPjmPQGbA2XwWEADfBG+gWM8HK1tmlbtC+2CGnHdGn7yW2f2ce3emPebGx2UpbWdxCBGkbJhk1xqpHeQY7yjxXvDfzb1quvmaU6Sndxq7N9lAG4kufQYysPjjLdCY/m24cZNRBYRyYMk2cS3HkFI3ihA6YwcHu4zrYJL0GudzapIumRFdfwuoYfowIr6hhVFCqAqqAFUAAAAYAAHQAV9E43PQUFRS4l7KuHTEk24jY+MTMn6KDo/1aq/Z1ysLTize46prUI6XEzqpEbAZEMbggO2rQW0rtgA+NNNtC/EsiJ2isskNMuz3HgVgP3IuoMvVui7d6nTh/D44I1iiRY40GFVRgAelVYzWpcskYrlDaInwIq+PdUD+yutBqpqZTyVAUtSp3Kz3Kk/K4kFZJz9bkXUj5GGuLhfUFWQnP0da1zgt2kaXhdlSOK+vFJYgBR27Ebnp1pU//wARNxMuSDBAbuedJmBzJHKsa9xDht+zUgtpG+2c4oxklSUXlmVxRFmCqCzMcBVBJJ8gBuTWjcrexuWUCS9bsI+vZgjtCPHUfhjGPmfMCtJ4DynZ8NTVGoDbBpn70jZ2ABxnc9EQDPkTUbjd4ZO6+AuCyxNgq2ncmXvASFRv2eQi7a23XFo1kT6iU9o7IuuB8Et7aIJbRqkZAOV317bMW3L7eJJqwpM4ZDK+pIgYmBA1odCqcbtIoHZuTsQukFs5IjXSS4woQoBYsQACxABYgbkgAAZ67DFXawJzWHyRb3iyRMEIkZ2GQscbuceZ0jCjIxliBUPiHELgRMyRpEe6q9qwZtTsETKRnSBqYff+lXNZ/wA9c8pp7C2bVIroxlGCqGOQOAM5EjZUA+A36naoYRWXsT+NT21jAqXDvcNjKwlgO0JOWd0XC4ZiWLSatycZO1ZnxW/NxKJGSJNIwiRIqqg8AMDLH8x+mBtXGaZnYu7M7scszHJY+ZP/AKx4VO4By9Ney9nAucY1u2QkYPi58/JRuflkijYzGOCvjRmZURWd2OFRRlmPkAOv/Dxp/wCROVYFZZLlla6+JLdwV7I+eiQAyOPxY0j7v4i08I9mkVsA0M0q3GnS83cYPvnBR1ZVTPgpB82J3qZd2E+nTPBFdR/kAB+ZimJXPykJ8hQmiJ6nwL0Jjto7yxnYRRMs8sDscBoZVZpFXPV4mZ8jrgqag8h8Oh1pdXEp99kijAjkUxCNdAVRCrgF+5gaxnqfM5u5uF2847JXKkEEW86awCPHsrgagPWMqPWpd/cvHG3vMMc0IBLFNOAB1LRTHH6Ox9KiMEm2RO1yiovsXCxgZwAMnJwMZPmfM1UNfPc5WAlYRkNOuMtjqlvnYnwMp7o6LqOStNDbpcMY0le2i8LaQuGm3By0UrBkhwMdmhGoMdWB3SxJNLGAGiVlGwMJxgDp3HxgY8FZvlWhhjB8cN4UFC6lChd0iByIydyzH+slJJJc53Jx4s33PZSM2rUuQ3dyNol37yruHlPTU2wycDAIfrbcVidtCuO069mwKv8APQwDY9cYqVQQVlvwwkkOMRKxKpq1GU/9rMT8RJ3C5PQE5OAlpX5UTinFY7eMyStpUYA2yWY/CiAbs5OwUbmgjk73V0kaM8jBEUZZmOAoHiTVfY8Fk4gQ9wrRWOxSA7Pc75DTjqkPlF1bq2B3ak8G5ckuJEubwaQh1Q2uQRGfuyTeDzjwHwp4ZbvU31VsYhXjdnzHGFACgAAYAAwAB0A8hX1RRVTYCaW7znAOSlmguGBw0hOmBD45kAPaMPwxhjnYletdOcOVWvo1QXDxBTkppR45MEECZGAMi7fDqA887YpJHvLUATWomiUYElnkkAdMwPhht4Iz1KKSbS2IvCOSoonaWUmeZ5XnLOO4kkhy7RR5Koc+Jy23WrLiPGFiZY/jmkyUjBwSB1ZidlQZGTv5AMdq+eFcxW9ySsUgZ1+KM5WRf3kYB1+oqdNArjDKrDyYAj9DV0LN7+8KV/NISHkOGydK/CdI+IxrnMaY+JmKsR8TRrtUrh/BWl3ZisWcr1DMB8JUfcGMYOBj7iqftGtouBRK2rvkDojOzICDkEBicY8B0HUAHerGruXgu7NsI5wQKihUAVR0A6D/ANda4cS4nHbxmSZwiDxPifAADdmPgBkmqXmrniKz7g+1uCMiIHGkHo0h30DyG5PgMbjK+L8ZmupO0mfU33QNlQHwRfAeu5PiTWbZEa3LcveaOf5brMcWYYDsRnvyD85Hwr+UH5k9KVa/Cf5kAAbkk9AANyT5CnLlbk2QP2l3ZTSAYKQ67ZUO2dUuqbUf3NOPPV0FeRhYicOTvZ/LfYkfMVr+P70vpED4f4w7eQbw1C8kTh9ukVtbu2TpRI45XAPi8rIrMB4ljlm8M9R8/wB27s/DZxqPDXdAfyjhf+2j36+P3bNP4p5P+WOq4ZGuPkqY4DIxkkivpZ9ysgjlg7MH7kIZ00IPIkliO8W2xMgur9CNEMsyk9LlrVGUekkUhJ/ijYn8VSv78PW4gX9y2b+152/sr890uD8V5N/BHbL/AGwsf51bDKa4ruXk9skqaZUVgdyrAMAfrtn1quk5fI/YSvH+R/to/wBGOsD0V1HpUM8IJ+K4u2/z7J/utFcjyxAfiEsn+UnuJP5PIRQosHZF9j9vmljA95tlkRSGDxFXwRuG7OXS6kfk1n1qVw3ikVxH2kLh0yRkZ2I6qwOCrDxBANRV5XtB/wBVt/rDGf7Vqwht1QYRVUeSgAfoKssmMmuxzvbCOZdMsaSKDkB1DYPmM9D6ipFflVXFeNFHWCBO2u5BlYgcBV6drMw/ZxDz6noMmpISb2R04zxxLcLkM8sh0xQpu8rfhUeQ6ljso3Nd+XuUHMq3d8Ve5H7OJSTHag+Ef45CMapDvtgYHWZyzykLdmnmbtryQYeYjGkf9lCP6uIHw6nqST0Yqo3kZhDSFFFFQaBRRRQAUUUUAVnGeWra7GLiFJCPhYjvL+44w6H1UiqKfk64h3tLtio6Q3YMy/ISAiZR8y/ypwooIaT5EKbjU1v/AIZaSxqOs0ObiL5kookQfvJ9an8O4pFcLrhlSVfNGDY+eOh9DTdiqLjHJNpcv2jxaJvCaImKUfxxkMfkcirajJ1LsKvMHIVtdFnwYpm/rUPUgYGtT3X223GduopE4j7N72M4RUnUnGpGCY/eWQjA+RatQk5ZvoP2Fylyg/q7pdL49Johuf3oz86iScydj/hkE1r+dwHi/wDqxakUfv6PlRsyvvxIHKXIkdpiSQiW5x8eO7HnqIgenqx7x9BtTRXO3uFkUOjK6HoykMp+RGxrpVjJtvkKKKKCAooooAKKKKACiiqVJpb9zFaN2cCkrNdjB3B70Vt4NJ4GTdU8NR6GSYxcuD6vOJyzSm1sgrTD9rKwzFbA9NePjlP3Yh82wKZeXeWYrNGCZeSQ6pZnwZJW/E59OgUbAbAVK4PwaK1iWKFAiL4dSSerMTuzHqWO5qbVG8jUYqIUUUVBcKKKKACiiigAooooAKKKKACiiigAoxRRQAv3vI1q7F41a3lO5ktm7Ik/nC9yT+NWqtn4VfwfCYryMeBxBN+ozC5+kdOVFTkq4p8iHHzXCGEc+u1lOwS5Xs8n8jnMcn8LGrir66s0lQpIiujdVdQwPzBGDSvP7O40ybKaWzPXQhDwk+sMmVH8Gmp1GTq8EqiqeV+IW/7a2W5jGftbRsNgecMpBJ9EdvlX3Yc0W0rmMSBZh1hlBikH8EgDH5gEVbJk4NclrXzLKFUsxCqoJJJAAA6kk7ADzrlf36QRtJKwRF6k+uwAA3LE7ADcnYVw4dy894RLeIUgBDR2jYy2Oj3Q6E9CIui9Wy2yjeCYwciNZ2MnEt+/FYee6yXY8h0aK3PnszjppU5Lta2qxoqIoVEAVVUABVAwAAOgA8K60VmNJJLCCiiigkKKKKACiiigAooooAKKKKACiiigAooooAKKKKACiiigAooooAKr+L8Bt7pdFxDHKp2w6g4/dPVT6giiigBG5S4HEvF7qLDtFapE1ukkksiws5cMyCRjpOFAB8N8Yya0kUUUAFFFFABRRRQAUUUUAFFFFABRRRQB/9k="/>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sp>
        <p:nvSpPr>
          <p:cNvPr id="14353" name="AutoShape 28" descr="data:image/jpeg;base64,/9j/4AAQSkZJRgABAQAAAQABAAD/2wCEAAkGBhQSERUUExQVFRMVFxgXGBYXGBcbHRcaGBccHBcYGCAaHCYeGBojHRwYHy8gIycpLSwsFyAxNTAqNSYsLSoBCQoKDgwOGg8PGiwkHyUqKiwsLy8sLCkqLC0uKSk0LCovLCkpLCksKSkpLCwtLCwpLCwsLCktKTQpLCkpLCwsLP/AABEIAPMAzwMBIgACEQEDEQH/xAAcAAACAwEBAQEAAAAAAAAAAAAABgQFBwMIAgH/xABQEAACAQMCAwUFBQQDDAgHAQABAgMABBESIQUGMRMiQVFhBxQycYEjQlJikTNygqEIQ7EVJDRjc4OSorKzwcI1RFNU0eHw8SV0k5SjpNIW/8QAGgEAAgMBAQAAAAAAAAAAAAAAAAQBAgMFBv/EADERAAICAQMDAQYFBAMAAAAAAAABAgMREiExBEFRBRMiYXGxwYGRofDxI1LR4RQVM//aAAwDAQACEQMRAD8A3CiiigAooooAKKKKAClXjftN4fbI5NzFJIvSKJ1d2bOAgCnY523xjqaUfbHzaSwsImIGFe4ZTg6TnRDt+L4m9NI+9WWsihdOML026Dy+W/jStvUqEtKWWMV0Oa1PYaON+0i/umJ7VraPwigOCB+eTGtj8tI9KWZR2hLM8jserNLIxP1LVHMmDhzkqMjOAGGepztqHTfbfPjt3WQnfAI9Gz/wAP60hOyx75+yHYVwW2Bh5f55vLM/ZytIn/ZTs8i/wknXGfkceamts5R5si4hB2sYKkHRJG3xRuACVPgdiCGGxBHyHnQP8/0P/tTP7PecF4dcu0ufd5wqyEb9mynCS4/DgsGxvjB3xW/TXy1aZsx6ilY1RR6Aor8RwQCDkHcEeNftdIQCiiq/mDjcdnbS3EpwkSFj6n7qj1Y4UepFAFNz77QoOFxBpMvK4PZwr1fHUk/cUZGT+gNeeuY/a5xG8Y5naGM9I4CYx8iQdbfxE/KqLmfmWa/uHuJ2y7dB4Io+FFHgo/8AEnck1U0AWLcx3Jj7M3ExjyW0do+nJ6nGcZqVy5znd2Mge3mdN90J1I2/RlOx8d+u+xFUlFAHqj2be1KLiilCvZXSLl485DDONcZ6kdMg7jPiN6ea8UcM4nJbypNC7RyIdSsvUH/iPAg7EEg7V6r9mvPK8TsxJ3VnTCTIPBsbMB1CMNx8iN9NADZRRRQAUUUUAFFFFABRRRQAUUUUAeYeJcSNzcTzkk9rNIwz+EMVjHyCKo+lcK78SsuxubiHGOyuJlA2+HtCydPNWU/Wo0kgUZJwP/LNcO7PtH8zs1Y9mvkMnAOT/fOHTPHg3Uc/2ecf1SD7NifBw7HOdiVPgaVezKscKVYEiSJhgqw6gg/C38j/ADrZvZ5wJrWzAkBEkrtM6n7pcDCfMKqg+uakcw8lW14dbqUlxgSxnDY8A3VXHowPpimZRTWDGO25ignB6Bs+qkfqSMV838brGJCv2D9rHq/E6KpIH0OPU6h4U/z+yl1BPvBdQd1jiVZCM76S8ugNjzFXnMHA4VPCoBGvYLeIug9MdlI3ezuSSMnPU9c5qtVK1bk2WPTsPfKMDpYWqSDEi28KuCMYYRqGBHgQc1bUCiuqcsKxr+khxorBbWwP7R2lcA+EYAUH0JYn5rWy157/AKSCt77bE/D2BAGfESNq2+RWgDIqncE4NJdzpBCuXc4HkPNm8lAySfIVBr0F7JOTFtLczPg3Euzf4tQf2Xo2d29Rj7tUnPSsmlcNbwZv7UOQ14e0DRZMTxhGbfeVB3yfLUMMB6N5Ui16h49y017BJBcPGUcHTpiYGNgfs3DGQ5I8dhncbZrzZxrg0lrO8Ey6XQ4PkfJl81I3B8jVap6lhlrYaXlcEGnD2W84Nw+/jbP2UpWKUeGlmHe+anvD6jxpPoFamJ7hoqp5SvWmsLWVvikt4XPzaNSf51bUAFFFFABRRRQAUUUUAFFFfjHAoAxD2wcHMN+Jsdy6Qb/42IBWH1TQR+41LHL8Ae8tVKhh7xGcHxwcn9ACfpTUhivESe6tpbma9ZmVldQbdAsjxxW+pxusaFiF6lt8k4qy5E5E7B/eZZBK4LiHAwFQkjWwxntWXYg405IxnOOfbX/U1o6FUno0MZeNHOkOpaHGWUYJlcuixQ4yMhmY5B2OACdJIMm0u27R4pY+zkQI2AwdWR9WllYAeKspGBgr4ggn84tbSPH9kyrKjK6Fs6dSnIDYBOPofDY1Q8lcJngeZbu5a5uSsbFiSVRGaXSilu8ct2jYwAMjFWWnR8SXq1/At+IThp0haYwR9m00koZVOA6JGgZtl1M+5693A+Klzm+Y+5RTSSuvu13kzRBdZWOSWDWgxpDMCD0wC2egqfzdy3DdT2wuAzRN2kRVXZQW0iVNWkjUB2TjHm1dOcEWKyREjyqzWiLEoB1L7xGOzAOxyuVwdt6smsJLkpJPMm3sTeROLym5ltpJJ5E7GOeP3gL2seqSSOSNyoAYBkBB32OxIwaeKUeUeFym6uLuaIwh44oIY3K6wkZZmZwpKrqd9hknC74zTdTUc43E5YzsFYZ/SVsjqs5cbESoT6goyj+bfpW51j39JJh7pajHe7ZsHyHZ7j65X9KsVMP4Bexw3MUsqGSONw5QEDVpOQN/DOM+lehuXOYpCLZZIoFiuYw0BglLlO4ziOZWVWDFUfvDIyjDrXmmtj9kXBY0dbqTustpqBdtsPPMrOMnuqqRgeXfJ8aytSxlm1LerCHfmS9tYZg9/LPHbsiLEY5LhFWUO2vPYEEsVZCNWdo2x41X3XKttxJJY5XFwsL6ILxCC+lkDaGYd2RkJIORg7Zw2o05SwpIuGVXRvBgGB8tjsaouXeZoZp57aFAqW+NDKAEcZKyaABgBXBXbY5zS6n7uEuBnR72W9mY3zF7JprSaIGVGglcIJumk4Jw6k7EgHGCQTtkUocWsRDM8YcOEYgMMYI89if/AHr1FzLbo9pcLIAyGGTIbpshIP0IBz4EZryrbwF2VFGWYhQPMk4A/WtanKTy3tjj7mN0YwWEt/P2PYPI0ZXhtkD1FrAP/wAS1eVwsLQRRJGvwxoqD5KoA/srvTAsFFFFABRRRQAUUUUAFBoooAzS3tRw/wDveeGZ4oJWltZY4ZZRpYsQh7IMUkTW6d7AZd/MVI9nrZ4bbNnJdWc/vPI7MPoxI+lPl9epDG0kjBERSzMxwFA6k1m3LPEWhYiSNo7S7nkks3YjpMxcRSDrEzbyID1146jFL217NoZqs3SY31Q8Pu1XiN1ExAkdIJUGd3QIyNjz0sGzj8Qqv9qHFZ7eyD27FGMqKzr1VSGO2QRuwRd/xY8ao+A832/EQEvLMy3Eak6o4u0GnYFlx349yMgZG438l0thtxeNS4Q38VvVe6t7dCDIsnbuBv2caIw1N5anZVGeuT5Vy5iJmntLSPeRp47h/wAkNvIHZz5ZYKg8yaquBQtFcXENjZBGk7Jhq0okKhMa5ypJ1EkkRDLkAk6Qc09cs8rLaB3ZzNczYM07DBYgbKoGyRrvpQdPMnet4V7pi1luzXcvKKKKZFArD/6S8n+Ar4/bn/dCtwrFP6StmSlnLjZWmQn1YIyj/Vb9KAMJr0V7Oja3nDrXKRSvbKFIZVYxOCd9xlc7HPj9K861L4Xxea2kEkEjxuPvKcfQ+Y9DtVJw1I0rnoZ6T5givJIJkUxwrhsSRGSWUp5IhVAHYZGzkjO2Tg1Vcg8udhLI4kZlEYjX+95YVwWz/WnUxGkdBgaupPTMrP2zcSVhl45Bt3DEg1encAP6Gt64VxBZ4Ipl+GVFcempQcfTOPpSs4uCwxyE1PgWPanxhorCZIwWkkjYHH3Isqsrn07wX5uPI1n3sH5S95vzcOuYrXvDPQyt+zH8Pef0Kr51tl7ZpLG8cg1JIpRh5qwwRWccv28/BYZuzmMgiuINcQCFLjtyq6F1IHimEeg/Gy7r1ycWrsjFbmV8G3k26ikk8/z5GLBtPjm4i1fQYKn/AEhV1wDm6K6dowrxTINTQyhQ2knAddLMrpnbKscHY4NbQvrm8Rkn+JhKqcFmSaLyiiitTMKKKKACiudxcLGjO5CqoLMxOAABkknwAG9J9vzjeXR1WdkvuxGUnuZTEJPJkjCNJoPUEgZHlQA6Ut8S53jWY29vFJd3C/GkOnTF1x20jEJHuMYyW9KhXHALy62u7vREfigtFaPV+VpWYyFT4hQmaveHcOjgjWKFFjjXZUUYA/8AE+ZO58asolXISeKRXV5fWttxARRWzLJOsMLu4neFkIinZlUMFB14UYOD9G7mDgy3dtLA5wJFIDeKN1Rx6qwVh8qq+eE0RwXfT3O4SVjj+qbMU/8AqOW/gqfzJx8WsWoL2krt2cMS9ZpD8KjyHiW6AAmrpJFc5KHhnE0uYmtroILlV0XFu+Ovi4B+KNtnVhthh40pcLgigvmHD7RnnCNGUWVpFGtlIeeTUyQxqEyFBLtq3C4GaOXgcr3E6XMayXYkLTFYu1Zi26srOAkcRXAQeQ8CCKuuQ+KTWFxJEdXuKtCswddHu8twWEbgdAhIUNjb7QEdDXPgouxx3G5dQ8YXJf8ALrNw2/mFxJJKJreGa4mVcxxytLMofSO9HEEUJqAIAQFtI6aXb3KyKHRldGGQykEEeYI2IpV4RcCXiV4yHKxxW0BYdO0UzyOufNRImfItipcvLEYJaB5LV2OWNuUUMfNkZWjY7/Fp1etO6fAtq8jHRSoeH30PfjvDclesNxHCgkHkskSKY28iQw8x4i94LxlLqISx5AJKsjDDRupw8bj7rqQQR6eIwahrBKeSdSr7TeVzf8OmhUZlAEkXq6bhR+8NS/xU1UVBJ4gkjKkgggg4IOxBHUHyqVwvhEty+iGNnbrgeA8yTso9Sa2v21+y1CsnELfSjKC1whOA+476bbOSdx97r1zmTyhy2tlbLHgdoe9I34m8vkOg/wDM0l1nVLp4Z7vgb6Xpvbyx2XIp+z3kmW3uLgTona+5TNDgqxViVXUMdG72MjzNavyvw2OC1iSIsYtOtNRzpWTvhQfwjVtnO3iarLI6b6BvxxzxZ9T2cgH6RPUu1M9upgS3eQISIXDxrH2ZOUV2LakKA6DhGyEBGc4CFXU+03m8ZX0yMzqVM3FE/i/E+xQYXXI7BIo841uegz4KACzN91VY+FLFxaZnSInWtse2lfGO0uphnUR4aEOQPASoPu1dzL7qj3VwRLPp0qFGFBYgLBCDuNb6QWO7HBOAoC0av7tAWkOpydTsPvyyt4eQLsFHkNI6Cl+ov1LEPkvj+/ubdPDXPVLhFlULicEmBLAQtzDl4W9cYKN5o47pHqD1AqYucb4z446Z9K/a5kJuuSlHlHUnBTi4vhjrwDjCXVtFOnwyIGx4qejKfVWBU+oNWFI3s6lKT3tv93XHcoPITgiQDyHaRu38dPNezqmrIKa7o8pZBwk4vsFFFfjNgE9MVoUEvneT3u5t+GBsJKDcXONibeNgBHnw7STC7eCnz3ubrhjAl4JDG/4WJaJsAABk+4MADVHpI/N0K57PM3LXXEnG93KVh/LbwkpGBnpqIYnzIBpzrSK2KN7kbh192qZ0lHUlXQ9UcYJU42IwQQRsQwI61JqC8BW4WQZxIvZuPVctG30HaL66l8hU6rIqcry0WWN45BqSRWRh5qwIYfoTSzytybJBIJbqf3mSJOwt2wQIoQMZwf61xgM3koGcZproowBnftMt4/erUlJGaSOdWCSmIOkZjKhyu7ANISB6nbfZc9lhT7SyuI8x3sbAlmJLSW+UlTIOQCoLjyKtg9MMftYtC0tgwDnv3EeIyQx1xBgBgg/1Z8RSgLOSzaK67K4VYbhZmBdX7rNibIWRiAUZzn13NIzm43fB4+5qoNxzlG0cJ4RFbRLDAixxp0Vf5kk7knxJyTUuv2vynzI4veIJFjLASOrMq+LBNIcjzxqXPzqmspvd+KNF0jvY+2X/AC8OlJcerRGJv82x864834Sbh83il4sWfy3MbxsP10H6Cvzmk9nd8NuGz2cdw8TY8GuYmjjc+gbC/wCcqkiyHKiiisy4l+1ZybWCP7s15bI3qofWR+qCqqKdWzpYNpJVsEHDDqDjoR5Vae1Rf73tjnvC+ttI/ESxBH+iWP0pT5RYNDJIOktxcOPl2hVf5KK4XqsctPx9/wCDs+mywmidxZ9CrMM5gkSbbrpQ/agepiMg+tOUt2ioZGZRGF1FyQFC4zqJ6AY3zS0RVZbcvooRWeWWOL9lFI+pI8fDpUABtPQF9RXAwRXKhOOnEhu+iU5JxJU92byVZiCsEeTArZBdiMGdgd17pIRTuAzE4LALA5sbFuD5TWx//Zjq5ql5uI92GenbW2f/ALiOiE9dsfmvqa+zVdTS8MuqKDRS4wceBz6OMQY6TW06H/NvHIp+mWH8RrS6zHhx/wDjFj/krv8A2Y606vWenvPTx/H6s811v/vL8PogpY9pfETDwu6Zc62j7JcddUxEa4/0qjc9e1C14Z3ZC0k5GVhTGceBcnZAfqT4A1l7+1SbjN5aWggSGE3MLthi7ns21bkgLjAJxp8BvTwmbRwbhi21vFAvwxRpGPXSoBP1OT9amUUVuZEHjfFltoGmcFlQrsuM991QYycdWFTyKV+f21QwW4+K6ureL5Ksglkb5BYz+tNBNR3A/KKKKkBM9qyEWkUqtoMN1C2oY7ocmJj3gR0k8RSDe8SWSKRPe276Oh1OpUhlIPxDT4/dxWke05SeGyKPiaS2VR0yTdRYHpSe3Brj8MZ9O1b/AIxgfzrl9avfTTNYVqa3lgd+Bc2wGztHnmiieW3jkw7que6AxGojPezU1earU40zK+SFBTU4yfVAR4/Sq32YSk8KtR4orxn5xyuh6fu00aj5mukstGbFfntA/uUX3nv7cgekRaRz9FU/qKPaU2OGTvjJj7KQb43SeNtj4HavjT7zxf8AxfD4v1nuh/ywj9ZK+/ab/wBE3f8Akx/trR5Ac6KBRWRoI3tJlzNw+LHW4kl+XZW748fNx+lK3I4xYQr0ZQysPEOsjBwfXVmmTn7fiFh6RXh+WewAP9o/WlgN7nctkYtrlwwbwjnOxDeSyYBB/FnzrgepPVY4Lwn+Wf8AP6Ha6BaYKfxa+n+BgoqNdcPSQgsDqHRlZlI+RUg18IzxnDnWng5xqX0fGxH5gB6jxrjYTWx1ctPcmVR85rmzf0eE/pPHV5S3z3xFI7ZVdgpllhUfJZUZz8go6/LzrShN2xx5RS5pVyz4GQ9aK5W92kg1Rurr5qwYfqDXWsmscmieTnwSMNxe2z1S2umH1aFd/pmtJrJeWuJkcdU4zG0T2gbykCi5b+QC/Mela1XrehWOnijzPWPN0meQ/aTKW4te5JP98SDc52DYA+QAAHoKsfYzFq4zbbZx2rfpC+/61V+0Rs8Vvcf95l/2zTR7ArTVxQtj9nBI3y1FUH+0adXIo+D0XRRRWxmK8n2/GFHVbK2LfKW6bSPqIo2/06aKWOSnEknEJsDU97JFn8tukcSD+TH+KmeoQMKKKKkBP9qb4skAJGq6tRkHBH2wOf5UnCSX/vM/+lH/APxTh7WEB4d3saRcWxORnbtlB/kazyKC3bZYkJ8lhz/IJXK66LclhmtdLsW0sGh+yuT+85EyT2V1cLk9TqcSDOPH7SnEkDrsPE+Q8aQvZMwC3iKugLcKwUoUxqt4/ukDGSpPr1q89oF+0XDrjRntJF7CMDqXnIiXHqNWfpXQrf8ATXyKSWHg4eztS9q1ywOu8mluTnwV20xD5CNE/Wvr2lRhuGTqejGFT/FcRDb13q5i4SqW626kqqRrGpU4KhFAVlPgwwCPUUo888YKWfZXSsGE1trdUbs5US5jZ3VlysfdXJRyCu4GRhjd8ELk0eigUVkaCLz/AA6byxlx3SLiDP5nVJEH6RSVXXdokqNHIoZHGGU9CDX3z1w1r3iMdv3tENt2uoHT2Mskv2My798jsWUjwDHHU1Dt7qVARcxtEUIBkI+zbPQhh3Rn6eHQnSPPepQzbqjykjtdBbFQ0SINjdPbOtvOxdGOmCc/e2yIpfKQAbN98DzyDe0sc7TrLa9nDIhnaSHsVVlLNJ2yadIz69aueC8S94t45cYLqCR+Fujr9GBH0rn2QbgrccvD+f8AsfrmlN157ZJTuqKSSAqgkk9AAMn5AConKXBWuJpLy6hTs5FRbZJQGZIwM6tOCqFydX4tgOlR+MStM3uUIBlmQ62IysMR7ryP6kEhV8T6UxQcqxqir2t0SihQ/vM+rYAeDhfDppx6U303TycHLjP0FOrnqehcLn5krivL0E2XZezkA2mTCOv8X3h+Vsr5ilTivFGtFZZMSS4XsdOwuNZ0x4H3W1bMOg6jYjDLZXUkEqQzv2qSEiKYgBiwBYxShQFLaQxVwBnSwIBALJfDEN1LBIyL2Vis0EUmoN2xDiPtFxsECpsepJJ6VE6tOfacL9/rx/BjRKevTDv+8nWSE2VtDNkvJaypcSMOrksfeT/Ekkv0xWyKaza5thIjIwyrqVI8wwwf5Gmf2d8Qabhtsz5LrH2bE+LQsYmP1KE10PS7XOMovzn8zP1GtRlFrxj8jy5zx/0le/8AzVx/vnrYP6PXAdFtNdH4pn7JfRI92P1Zv9Ssb5vm13922Marmc4+crGvRvsfQDg1pjxWQn59tJmuzHk5MuBou4ZGICSCNMbkKGcnwC6gVUfNWz6dTDa0uk3SdJPyzRAZHiNcRXHz0N8qtahXdnJI2O0McQ8I9nc+rndF9EwT+IdK0aKC5yYklrcT2c4TXK0l8rxsxUiaYq6EMqkFG079CGHSnCqK85MhdhIjTRXCjCzpLIZAM50ntGYOhPVGBB8qhPx27s/8Mi7eAf8AWrZTlR5zQbsvmWjLD0FQtieRqoqLw3ikVxGJIJEljP3kYMPkcdD6HepVWIFv2jwluGXJX4o0Ew+cLrL/AMlL55ptiAfeIsHf4wevToa0N0BBBAIIIIO4IPUEeINY9xnhx4XIYpCRaNk28pOcDqYG8da76fxL03GK5/WwbipJZwTrcVshp9nd2st1xF0bUha2AO/hAQeoo594uEv+FQMupHue0b0K4jhJ9BJJn5qK6cowjh9pLc3riE3EiyMH/ql0qkUbY6vgZIHQkjwJqt44icRvdNtKr9rw6QwSqQQs0F2joQfu94Lq+QpmvMa0n8CVu8mj1G4nYieGWFvhljeM/J1Kn+2onLHHlvLaOcDSWBDp4xyKcSIfkwP0wfGrStuSpSez28c2nYTftrN2tZD+LsgNDjxw0ZRt/M1c8a41FaxGWU4UYAAGWdicKiKN2djsFHWk7jPHo+F37zSByl5b50opYtPa4AUADbVE43JAHZZNcuCzx3kwupZ4Z7hQRHHE4ZLZW6qgzkyEbNIwBPQBRtS85aBiuOtn4nCJ7if32ZuxudOmGJTlYo8k6JsEdszZOrfC/dIIzVmnMKKQlwOwc7d8/Zv+5JgI2fwnS3moqxqg5t48kMfZB4lnnBVO1ZFRR96WTWcdmgyd/iICgEmuZbUr3vyPaVCOx14baRXV8OyWLsLTTI7xhftLhtapGSox9kMyEZJ1PH0xuoTcQa3u7yzhXtbg3TtDH0AWZVlLOfuxoWbJ+QHnTZZcyR29tFZ8Lja5ZFCLKVcQLjrJJLgK++WxHnUdhjw7cC5eFuXkdzNczHVNOwAaQ+AA+5GNgqDYACtrKK1Uq3v3MqJTU9a2P3lzgAtYzlu0mkOuaUjBkf08kUd1V8B6k1ZzTKilmIVVBJYkAADqSTsAPOqrjfNUFsQjFnmb4YIhrkb10/dX8zED1pdu7Sa9YNd4WEEFbRDlcjoZ2/rSPwgBR69awsthUsyG4QlN4ifHErn+6hUYI4ejahkEG6YdGx1WEeGd2O/TFWsECooVFCqowFAwAB0AA6V9gV+1w775XPfjsjqVUqtfHyFWXsymxHdQHrDdSFR+ScCZf5u4+lVtceCXLwcViCbpdo6SrjJBgRnjkB8PiKHw7y+OKc9Ls03afKFPUYaqtXhnnzmb/Dbn/Ly/7xq0v2Je0ZIM2Vy6JESzxSMcBXJGYyegU7sCcYOR4jGU8RP20n77/wC0aj16dPB55rJ7VDZGR0O4Pn6iivJ3K3tCveHkdhKTH4wv3oz/AAk935qQfWtg5V9u0VyRHLazrLuT2CmYYAyW0jDgD0DY860UijiajX7VXwTme2uwfd5kkI+JQcOv7yNh1+oFWgqxBmvPPDVa4KcNi7PiQUSyTxSGFUUt3RNp7srvg4VhnAJJx1ubTn2RI1F3Y3iTYAbsYhNGzY3KNGxwCfA4x69a58mIXhe6bOu8lec56hCdMC/JYgmPmav6Ql1DUngej0ycVko15n4gPtns0NuT+xR2N0iZ2Yj9m7Y3MakEdMk1X8c5vMvZzLw+4aC1Zp5GuFSE92J1+ySQ5dl1684A7mxzirzjs86RF7aNZZFIPZMcdoviqtnCt4gkEHGMb5CBxrjFzeSCOe2nS1TSxhjhuWa5k6iNmaJAEU7nOAfM9RH/ACJ6W+fqS6IJ4OfMt7ccVlgeIlEeQC0tnG0iqD2l3NgjQApyDvgYA3bJYuX+Hw8Ov443lGm3s5ZZ5m2DS3VwmAB4ZEZ0ruSAOpNQOW5r1bq5XsIkuiIx2zvrjtoGUMkKIuGkkLay26qSgOcAU0cP5cjjlM7kzXTfFcSBdfTACAALEoGwVANuua1pjJx1T5f6fAVusjF6Y8L95IHBr3s+LuY4ZIbW+R2GvbtLiIBmlEZ3i1xltmwW0ZIGKfKS+cEZYFuIwTJaSJchR1ZY8iVPrE0g/SpVxzuJiE4eguWYZMxLCCIY++6g633H2a7+ZXFMalFbmUMz4P32j2re6e8RjM1k63Keoj/ar8jGX/QVxvuH2VzEJ5o4HjKBxLIqZCEZB1ndRgjxFROKcN4nJG2jiEYkII7P3WMREEYKktrkA9cn5VlXEve4VjsrpiBbqAiD4GXJKyA/1nXAJ+HGMAg5zVsZcF50SWGyfxvmt45McMluY486VDyNIsjMQEEccwYxrnxJyfIeL1yzy/bxkSzjtr2WRozPLhzJJGG1mHGRHGCjgbKcJ8qzjlgqeI2YO/26nA36K2k/INg59D5UyW/NduCluZhDo/uha62B+yMkgMEw8NAC6Sx6Hrgb1hYsvCGanhbmpRyhgGU5BAII3yCMgis4565t7SYQwXQijgkjFyySqjv2sip2ceDqbQutnIzp2zuNuHEeZIbiG3xclOxkjt7m1hmZVlRmEZaIqQZEBwwKndSQcGn5uXbYxLCbeExJsqGNCq/IEbfOq105y2F/U6cJIoOG8HigB7JApbdm3LOfNmOWY/M1MqNxXk+0jjOlp7YN3QtvLINRPRUjyyljvgKvn0AJpKuPYu5JktbwiQHdZRhkbGSpkiJBYZwcCuY/SJybcp/p/sdj6tWkkoYH+vxmAGTsB1PlWb3PCuYLUYBaZB4p2cxP+kO0/lSVzFzBfSns7p5Bj+rZezH1UAZ+orFekWZ3ksfiMf8AaVte6nk1DmD2l2tvlUbt5B91D3QfzP0/TNJHKnP068WS7kOo4ddA6BCjYRQTsAcHr1Hjk0kUyez3gD3l/FDGQCQ5LHooWNjk/XA+orr9P0ddG8efJzb+qndzx4KTiaETSAggh3BB8DqOQajVqntr9ncsF1JeQxs1tMdblV/ZOfj1Y6KT3gx2yxHzy1IyxAAyTsANyfQDxpsVPmtK9gIX+6jZO4t5NPqdSZ/1dR+lJ3COT7u53hgdl6ayNK7HB7zYGxz+lfcvDp7GUMJDHNHLIgMbEFTGFywYdQdZH8LZozgMZ2R6k4zyrbXRDSxAyLusqkpKp/LIhDj5ZxVRc8B4jErLbXqzKVIVLxMsuRjImiwzEfnVqxax9snFIyM3AlA+7JHGc/Mqob+dPnCf6QcBUe820qN4mIq6k+OzFSvyyfnVtcWS6prsWXCuD3PCoI2nl7W3HcmRNbLappUJLGXzIyBg2vwAcFVUIacEkDAEEEEZBByCD0II6j1pQh9tcE7dnaWl3cSnoumNR82OttK+pGKj8F5f4jEXkSS2t1YkrYhZJIUz4atWYz59mNOcnHhWFtKlvE0r6j2e0x0urpY1LuwVR1J9dgPMknAAG5JwKV4ObZ3maGKCOSQ63H26ARRAqqdtoDlXJPw4z8XguT83HB+IXMweWWG2RF0qsWZmy2dciM6qI5NPdDaWKgtjGTm7tODrbQrHaJFGFxsVOGwMd4qQdXjqOr5HNVro/uC3q1xA/eE8NaPW8rh5pSGkZV0qNK6VRASSEUeZJJJJ64FhVBc8xyBighIKnEko1TRRnGcHsh2jNjBIKoBkZYZGfn3hGhM54k3ZLuZIzbCNfQ5jc5z90knO1NLC2RznlvLOfO94WiFnCSbi6IQBTukWR20rfhQJqGfEsAKtk4hbQSRWgZI3ZT2UI27iDwA2GwPXrg4zg1lUPO80E1y8AjlM7gi4nQrIVVQqjQhC6RjKju9dx4UvXU7u7TSSMZiwczE6WDL8LKR8GnbAGwpeyLm9+DoUyVUduWeiKXueeWReWrAACeMF4X8mA3XP4WxpI+R8BUPhXHZZ+De9MQJvd5XJXujVHrx03GdAzjHU4x4U/MvGTH3YdaNJaR/s9byF7iQaTt3maOKK4cfM4xmloxedhyUlp3P3hXAZCtrLYJEsJgLrNK5LrNMoV5pFC/auqZRVyFBZug2py4JwVLW3SBMlEBBLblySSzN5liST86ouReJxFri2hdZIIHV4XU5Ajn1OIj5Mja1wcHGNhg02V0I4e5xrHJPS+xya0Q6coh0HK5VTpPmu3dPqK433ERGQiqZJWGVjBwSB1Zj0RB4sfkATgGPf8WwWSIrrT9pI3wQA9NeCNTnIxGDk5GSoIJj29goRnlyIzguZPjmPQGbA2XwWEADfBG+gWM8HK1tmlbtC+2CGnHdGn7yW2f2ce3emPebGx2UpbWdxCBGkbJhk1xqpHeQY7yjxXvDfzb1quvmaU6Sndxq7N9lAG4kufQYysPjjLdCY/m24cZNRBYRyYMk2cS3HkFI3ihA6YwcHu4zrYJL0GudzapIumRFdfwuoYfowIr6hhVFCqAqqAFUAAAAYAAHQAV9E43PQUFRS4l7KuHTEk24jY+MTMn6KDo/1aq/Z1ysLTize46prUI6XEzqpEbAZEMbggO2rQW0rtgA+NNNtC/EsiJ2isskNMuz3HgVgP3IuoMvVui7d6nTh/D44I1iiRY40GFVRgAelVYzWpcskYrlDaInwIq+PdUD+yutBqpqZTyVAUtSp3Kz3Kk/K4kFZJz9bkXUj5GGuLhfUFWQnP0da1zgt2kaXhdlSOK+vFJYgBR27Ebnp1pU//wARNxMuSDBAbuedJmBzJHKsa9xDht+zUgtpG+2c4oxklSUXlmVxRFmCqCzMcBVBJJ8gBuTWjcrexuWUCS9bsI+vZgjtCPHUfhjGPmfMCtJ4DynZ8NTVGoDbBpn70jZ2ABxnc9EQDPkTUbjd4ZO6+AuCyxNgq2ncmXvASFRv2eQi7a23XFo1kT6iU9o7IuuB8Et7aIJbRqkZAOV317bMW3L7eJJqwpM4ZDK+pIgYmBA1odCqcbtIoHZuTsQukFs5IjXSS4woQoBYsQACxABYgbkgAAZ67DFXawJzWHyRb3iyRMEIkZ2GQscbuceZ0jCjIxliBUPiHELgRMyRpEe6q9qwZtTsETKRnSBqYff+lXNZ/wA9c8pp7C2bVIroxlGCqGOQOAM5EjZUA+A36naoYRWXsT+NT21jAqXDvcNjKwlgO0JOWd0XC4ZiWLSatycZO1ZnxW/NxKJGSJNIwiRIqqg8AMDLH8x+mBtXGaZnYu7M7scszHJY+ZP/AKx4VO4By9Ney9nAucY1u2QkYPi58/JRuflkijYzGOCvjRmZURWd2OFRRlmPkAOv/Dxp/wCROVYFZZLlla6+JLdwV7I+eiQAyOPxY0j7v4i08I9mkVsA0M0q3GnS83cYPvnBR1ZVTPgpB82J3qZd2E+nTPBFdR/kAB+ZimJXPykJ8hQmiJ6nwL0Jjto7yxnYRRMs8sDscBoZVZpFXPV4mZ8jrgqag8h8Oh1pdXEp99kijAjkUxCNdAVRCrgF+5gaxnqfM5u5uF2847JXKkEEW86awCPHsrgagPWMqPWpd/cvHG3vMMc0IBLFNOAB1LRTHH6Ox9KiMEm2RO1yiovsXCxgZwAMnJwMZPmfM1UNfPc5WAlYRkNOuMtjqlvnYnwMp7o6LqOStNDbpcMY0le2i8LaQuGm3By0UrBkhwMdmhGoMdWB3SxJNLGAGiVlGwMJxgDp3HxgY8FZvlWhhjB8cN4UFC6lChd0iByIydyzH+slJJJc53Jx4s33PZSM2rUuQ3dyNol37yruHlPTU2wycDAIfrbcVidtCuO069mwKv8APQwDY9cYqVQQVlvwwkkOMRKxKpq1GU/9rMT8RJ3C5PQE5OAlpX5UTinFY7eMyStpUYA2yWY/CiAbs5OwUbmgjk73V0kaM8jBEUZZmOAoHiTVfY8Fk4gQ9wrRWOxSA7Pc75DTjqkPlF1bq2B3ak8G5ckuJEubwaQh1Q2uQRGfuyTeDzjwHwp4ZbvU31VsYhXjdnzHGFACgAAYAAwAB0A8hX1RRVTYCaW7znAOSlmguGBw0hOmBD45kAPaMPwxhjnYletdOcOVWvo1QXDxBTkppR45MEECZGAMi7fDqA887YpJHvLUATWomiUYElnkkAdMwPhht4Iz1KKSbS2IvCOSoonaWUmeZ5XnLOO4kkhy7RR5Koc+Jy23WrLiPGFiZY/jmkyUjBwSB1ZidlQZGTv5AMdq+eFcxW9ySsUgZ1+KM5WRf3kYB1+oqdNArjDKrDyYAj9DV0LN7+8KV/NISHkOGydK/CdI+IxrnMaY+JmKsR8TRrtUrh/BWl3ZisWcr1DMB8JUfcGMYOBj7iqftGtouBRK2rvkDojOzICDkEBicY8B0HUAHerGruXgu7NsI5wQKihUAVR0A6D/ANda4cS4nHbxmSZwiDxPifAADdmPgBkmqXmrniKz7g+1uCMiIHGkHo0h30DyG5PgMbjK+L8ZmupO0mfU33QNlQHwRfAeu5PiTWbZEa3LcveaOf5brMcWYYDsRnvyD85Hwr+UH5k9KVa/Cf5kAAbkk9AANyT5CnLlbk2QP2l3ZTSAYKQ67ZUO2dUuqbUf3NOPPV0FeRhYicOTvZ/LfYkfMVr+P70vpED4f4w7eQbw1C8kTh9ukVtbu2TpRI45XAPi8rIrMB4ljlm8M9R8/wB27s/DZxqPDXdAfyjhf+2j36+P3bNP4p5P+WOq4ZGuPkqY4DIxkkivpZ9ysgjlg7MH7kIZ00IPIkliO8W2xMgur9CNEMsyk9LlrVGUekkUhJ/ijYn8VSv78PW4gX9y2b+152/sr890uD8V5N/BHbL/AGwsf51bDKa4ruXk9skqaZUVgdyrAMAfrtn1quk5fI/YSvH+R/to/wBGOsD0V1HpUM8IJ+K4u2/z7J/utFcjyxAfiEsn+UnuJP5PIRQosHZF9j9vmljA95tlkRSGDxFXwRuG7OXS6kfk1n1qVw3ikVxH2kLh0yRkZ2I6qwOCrDxBANRV5XtB/wBVt/rDGf7Vqwht1QYRVUeSgAfoKssmMmuxzvbCOZdMsaSKDkB1DYPmM9D6ipFflVXFeNFHWCBO2u5BlYgcBV6drMw/ZxDz6noMmpISb2R04zxxLcLkM8sh0xQpu8rfhUeQ6ljso3Nd+XuUHMq3d8Ve5H7OJSTHag+Ef45CMapDvtgYHWZyzykLdmnmbtryQYeYjGkf9lCP6uIHw6nqST0Yqo3kZhDSFFFFQaBRRRQAUUUUAVnGeWra7GLiFJCPhYjvL+44w6H1UiqKfk64h3tLtio6Q3YMy/ISAiZR8y/ypwooIaT5EKbjU1v/AIZaSxqOs0ObiL5kookQfvJ9an8O4pFcLrhlSVfNGDY+eOh9DTdiqLjHJNpcv2jxaJvCaImKUfxxkMfkcirajJ1LsKvMHIVtdFnwYpm/rUPUgYGtT3X223GduopE4j7N72M4RUnUnGpGCY/eWQjA+RatQk5ZvoP2Fylyg/q7pdL49Johuf3oz86iScydj/hkE1r+dwHi/wDqxakUfv6PlRsyvvxIHKXIkdpiSQiW5x8eO7HnqIgenqx7x9BtTRXO3uFkUOjK6HoykMp+RGxrpVjJtvkKKKKCAooooAKKKKACiiqVJpb9zFaN2cCkrNdjB3B70Vt4NJ4GTdU8NR6GSYxcuD6vOJyzSm1sgrTD9rKwzFbA9NePjlP3Yh82wKZeXeWYrNGCZeSQ6pZnwZJW/E59OgUbAbAVK4PwaK1iWKFAiL4dSSerMTuzHqWO5qbVG8jUYqIUUUVBcKKKKACiiigAooooAKKKKACiiigAoxRRQAv3vI1q7F41a3lO5ktm7Ik/nC9yT+NWqtn4VfwfCYryMeBxBN+ozC5+kdOVFTkq4p8iHHzXCGEc+u1lOwS5Xs8n8jnMcn8LGrir66s0lQpIiujdVdQwPzBGDSvP7O40ybKaWzPXQhDwk+sMmVH8Gmp1GTq8EqiqeV+IW/7a2W5jGftbRsNgecMpBJ9EdvlX3Yc0W0rmMSBZh1hlBikH8EgDH5gEVbJk4NclrXzLKFUsxCqoJJJAAA6kk7ADzrlf36QRtJKwRF6k+uwAA3LE7ADcnYVw4dy894RLeIUgBDR2jYy2Oj3Q6E9CIui9Wy2yjeCYwciNZ2MnEt+/FYee6yXY8h0aK3PnszjppU5Lta2qxoqIoVEAVVUABVAwAAOgA8K60VmNJJLCCiiigkKKKKACiiigAooooAKKKKACiiigAooooAKKKKACiiigAooooAKr+L8Bt7pdFxDHKp2w6g4/dPVT6giiigBG5S4HEvF7qLDtFapE1ukkksiws5cMyCRjpOFAB8N8Yya0kUUUAFFFFABRRRQAUUUUAFFFFABRRRQB/9k="/>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pic>
        <p:nvPicPr>
          <p:cNvPr id="14354" name="Picture 30" descr="https://encrypted-tbn0.gstatic.com/images?q=tbn:ANd9GcRedOK9XlFxNwQeSTGZHPMgxkue9G2pgZT8PdEueVE4s_u1mtBo"/>
          <p:cNvPicPr>
            <a:picLocks noChangeAspect="1" noChangeArrowheads="1"/>
          </p:cNvPicPr>
          <p:nvPr/>
        </p:nvPicPr>
        <p:blipFill>
          <a:blip r:embed="rId7" cstate="print"/>
          <a:srcRect/>
          <a:stretch>
            <a:fillRect/>
          </a:stretch>
        </p:blipFill>
        <p:spPr bwMode="auto">
          <a:xfrm>
            <a:off x="1475631" y="1853878"/>
            <a:ext cx="1584325" cy="1860550"/>
          </a:xfrm>
          <a:prstGeom prst="rect">
            <a:avLst/>
          </a:prstGeom>
          <a:noFill/>
          <a:ln w="9525">
            <a:noFill/>
            <a:miter lim="800000"/>
            <a:headEnd/>
            <a:tailEnd/>
          </a:ln>
        </p:spPr>
      </p:pic>
      <p:sp>
        <p:nvSpPr>
          <p:cNvPr id="32" name="Right Arrow 31"/>
          <p:cNvSpPr/>
          <p:nvPr/>
        </p:nvSpPr>
        <p:spPr>
          <a:xfrm>
            <a:off x="4067919" y="2789982"/>
            <a:ext cx="1943100"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Right Arrow 32"/>
          <p:cNvSpPr/>
          <p:nvPr/>
        </p:nvSpPr>
        <p:spPr>
          <a:xfrm rot="9301014">
            <a:off x="4360883" y="4488071"/>
            <a:ext cx="2644775" cy="268288"/>
          </a:xfrm>
          <a:prstGeom prst="rightArrow">
            <a:avLst>
              <a:gd name="adj1" fmla="val 50000"/>
              <a:gd name="adj2" fmla="val 52013"/>
            </a:avLst>
          </a:prstGeom>
          <a:solidFill>
            <a:schemeClr val="accent6">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Right Arrow 36"/>
          <p:cNvSpPr/>
          <p:nvPr/>
        </p:nvSpPr>
        <p:spPr>
          <a:xfrm rot="10800000">
            <a:off x="4886275" y="5814318"/>
            <a:ext cx="1485900" cy="269875"/>
          </a:xfrm>
          <a:prstGeom prst="rightArrow">
            <a:avLst>
              <a:gd name="adj1" fmla="val 50000"/>
              <a:gd name="adj2" fmla="val 520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Right Arrow 37"/>
          <p:cNvSpPr/>
          <p:nvPr/>
        </p:nvSpPr>
        <p:spPr>
          <a:xfrm rot="5400000">
            <a:off x="8019045" y="4383472"/>
            <a:ext cx="864567" cy="269875"/>
          </a:xfrm>
          <a:prstGeom prst="rightArrow">
            <a:avLst>
              <a:gd name="adj1" fmla="val 50000"/>
              <a:gd name="adj2" fmla="val 52013"/>
            </a:avLst>
          </a:prstGeom>
          <a:solidFill>
            <a:schemeClr val="accent6">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Rounded Rectangle 23"/>
          <p:cNvSpPr/>
          <p:nvPr/>
        </p:nvSpPr>
        <p:spPr bwMode="auto">
          <a:xfrm>
            <a:off x="3060551" y="5238254"/>
            <a:ext cx="1295400" cy="129614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mtClean="0">
                <a:solidFill>
                  <a:schemeClr val="tx1"/>
                </a:solidFill>
              </a:rPr>
              <a:t>Verfication </a:t>
            </a:r>
            <a:r>
              <a:rPr lang="en-US" altLang="zh-CN" dirty="0" smtClean="0">
                <a:solidFill>
                  <a:schemeClr val="tx1"/>
                </a:solidFill>
              </a:rPr>
              <a:t>tools</a:t>
            </a:r>
            <a:endParaRPr lang="zh-CN" altLang="en-US" dirty="0">
              <a:solidFill>
                <a:schemeClr val="tx1"/>
              </a:solidFill>
            </a:endParaRPr>
          </a:p>
        </p:txBody>
      </p:sp>
      <p:pic>
        <p:nvPicPr>
          <p:cNvPr id="36" name="Picture 35"/>
          <p:cNvPicPr>
            <a:picLocks noChangeAspect="1"/>
          </p:cNvPicPr>
          <p:nvPr/>
        </p:nvPicPr>
        <p:blipFill>
          <a:blip r:embed="rId8" cstate="print"/>
          <a:stretch>
            <a:fillRect/>
          </a:stretch>
        </p:blipFill>
        <p:spPr>
          <a:xfrm>
            <a:off x="6804223" y="5022230"/>
            <a:ext cx="2592288" cy="1720235"/>
          </a:xfrm>
          <a:prstGeom prst="rect">
            <a:avLst/>
          </a:prstGeom>
          <a:ln>
            <a:solidFill>
              <a:schemeClr val="accent1"/>
            </a:solidFill>
          </a:ln>
        </p:spPr>
      </p:pic>
      <p:sp>
        <p:nvSpPr>
          <p:cNvPr id="39" name="TextBox 38"/>
          <p:cNvSpPr txBox="1"/>
          <p:nvPr/>
        </p:nvSpPr>
        <p:spPr>
          <a:xfrm>
            <a:off x="6012135" y="4446166"/>
            <a:ext cx="2276585" cy="338554"/>
          </a:xfrm>
          <a:prstGeom prst="rect">
            <a:avLst/>
          </a:prstGeom>
          <a:noFill/>
        </p:spPr>
        <p:txBody>
          <a:bodyPr wrap="none" rtlCol="0">
            <a:spAutoFit/>
          </a:bodyPr>
          <a:lstStyle/>
          <a:p>
            <a:r>
              <a:rPr lang="en-US" altLang="zh-CN" dirty="0" smtClean="0"/>
              <a:t>Formal semantics needed</a:t>
            </a:r>
            <a:endParaRPr lang="zh-CN" altLang="en-US" dirty="0"/>
          </a:p>
        </p:txBody>
      </p:sp>
      <p:sp>
        <p:nvSpPr>
          <p:cNvPr id="26" name="TextBox 25"/>
          <p:cNvSpPr txBox="1"/>
          <p:nvPr/>
        </p:nvSpPr>
        <p:spPr>
          <a:xfrm>
            <a:off x="560310" y="6678414"/>
            <a:ext cx="7767126" cy="1015663"/>
          </a:xfrm>
          <a:prstGeom prst="rect">
            <a:avLst/>
          </a:prstGeom>
          <a:noFill/>
        </p:spPr>
        <p:txBody>
          <a:bodyPr wrap="none" rtlCol="0">
            <a:spAutoFit/>
          </a:bodyPr>
          <a:lstStyle/>
          <a:p>
            <a:r>
              <a:rPr lang="en-US" altLang="zh-CN" sz="2000" b="1" dirty="0" smtClean="0">
                <a:solidFill>
                  <a:srgbClr val="FF0000"/>
                </a:solidFill>
                <a:ea typeface="ＭＳ Ｐゴシック" charset="-128"/>
              </a:rPr>
              <a:t>We are devoted to solve the problem of automatic </a:t>
            </a:r>
            <a:br>
              <a:rPr lang="en-US" altLang="zh-CN" sz="2000" b="1" dirty="0" smtClean="0">
                <a:solidFill>
                  <a:srgbClr val="FF0000"/>
                </a:solidFill>
                <a:ea typeface="ＭＳ Ｐゴシック" charset="-128"/>
              </a:rPr>
            </a:br>
            <a:r>
              <a:rPr lang="en-US" altLang="zh-CN" sz="2000" b="1" dirty="0" smtClean="0">
                <a:solidFill>
                  <a:srgbClr val="FF0000"/>
                </a:solidFill>
                <a:ea typeface="ＭＳ Ｐゴシック" charset="-128"/>
              </a:rPr>
              <a:t>verification, especially model checking of UML state machine models.</a:t>
            </a:r>
          </a:p>
          <a:p>
            <a:endParaRPr lang="zh-CN" altLang="en-US" sz="2000" b="1" dirty="0">
              <a:solidFill>
                <a:srgbClr val="FF0000"/>
              </a:solidFill>
            </a:endParaRPr>
          </a:p>
        </p:txBody>
      </p:sp>
    </p:spTree>
    <p:custDataLst>
      <p:tags r:id="rId1"/>
    </p:custDataLst>
  </p:cSld>
  <p:clrMapOvr>
    <a:masterClrMapping/>
  </p:clrMapOvr>
  <p:transition advTm="12879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animBg="1"/>
      <p:bldP spid="33" grpId="0" animBg="1"/>
      <p:bldP spid="37" grpId="0" animBg="1"/>
      <p:bldP spid="38" grpId="0" animBg="1"/>
      <p:bldP spid="24" grpId="0" animBg="1"/>
      <p:bldP spid="39"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50106" y="296863"/>
            <a:ext cx="7739063" cy="1266825"/>
          </a:xfrm>
        </p:spPr>
        <p:txBody>
          <a:bodyPr/>
          <a:lstStyle/>
          <a:p>
            <a:pPr eaLnBrk="1" hangingPunct="1"/>
            <a:r>
              <a:rPr lang="en-US" altLang="zh-CN" dirty="0" smtClean="0">
                <a:ea typeface="ＭＳ Ｐゴシック" charset="-128"/>
              </a:rPr>
              <a:t>   Related Work</a:t>
            </a:r>
          </a:p>
        </p:txBody>
      </p:sp>
      <p:sp>
        <p:nvSpPr>
          <p:cNvPr id="14340" name="Slide Number Placeholder 4"/>
          <p:cNvSpPr>
            <a:spLocks noGrp="1"/>
          </p:cNvSpPr>
          <p:nvPr>
            <p:ph type="sldNum" sz="quarter" idx="12"/>
          </p:nvPr>
        </p:nvSpPr>
        <p:spPr bwMode="auto">
          <a:xfrm>
            <a:off x="-36537" y="1408113"/>
            <a:ext cx="592138" cy="271462"/>
          </a:xfrm>
          <a:noFill/>
          <a:ln>
            <a:miter lim="800000"/>
            <a:headEnd/>
            <a:tailEnd/>
          </a:ln>
        </p:spPr>
        <p:txBody>
          <a:bodyPr/>
          <a:lstStyle/>
          <a:p>
            <a:pPr defTabSz="1012825">
              <a:lnSpc>
                <a:spcPct val="80000"/>
              </a:lnSpc>
            </a:pPr>
            <a:r>
              <a:rPr lang="en-US" altLang="zh-CN" sz="1200" dirty="0" smtClean="0">
                <a:solidFill>
                  <a:schemeClr val="tx1"/>
                </a:solidFill>
              </a:rPr>
              <a:t>3</a:t>
            </a:r>
          </a:p>
        </p:txBody>
      </p:sp>
      <p:pic>
        <p:nvPicPr>
          <p:cNvPr id="14341" name="Picture 2"/>
          <p:cNvPicPr>
            <a:picLocks noChangeAspect="1" noChangeArrowheads="1"/>
          </p:cNvPicPr>
          <p:nvPr/>
        </p:nvPicPr>
        <p:blipFill>
          <a:blip r:embed="rId4" cstate="print"/>
          <a:srcRect/>
          <a:stretch>
            <a:fillRect/>
          </a:stretch>
        </p:blipFill>
        <p:spPr bwMode="auto">
          <a:xfrm>
            <a:off x="4355951" y="1997894"/>
            <a:ext cx="1081088" cy="703262"/>
          </a:xfrm>
          <a:prstGeom prst="rect">
            <a:avLst/>
          </a:prstGeom>
          <a:noFill/>
          <a:ln w="9525">
            <a:noFill/>
            <a:miter lim="800000"/>
            <a:headEnd/>
            <a:tailEnd/>
          </a:ln>
        </p:spPr>
      </p:pic>
      <p:pic>
        <p:nvPicPr>
          <p:cNvPr id="14343" name="Picture 10" descr="https://encrypted-tbn3.gstatic.com/images?q=tbn:ANd9GcR54ctdU5lf5UgCw7qctQVPabn837d34U2A3uGBmbWOBySG-bQ3"/>
          <p:cNvPicPr>
            <a:picLocks noChangeAspect="1" noChangeArrowheads="1"/>
          </p:cNvPicPr>
          <p:nvPr/>
        </p:nvPicPr>
        <p:blipFill>
          <a:blip r:embed="rId5" cstate="print"/>
          <a:srcRect/>
          <a:stretch>
            <a:fillRect/>
          </a:stretch>
        </p:blipFill>
        <p:spPr bwMode="auto">
          <a:xfrm>
            <a:off x="611535" y="4014788"/>
            <a:ext cx="2232025" cy="1276350"/>
          </a:xfrm>
          <a:prstGeom prst="rect">
            <a:avLst/>
          </a:prstGeom>
          <a:noFill/>
          <a:ln w="9525">
            <a:noFill/>
            <a:miter lim="800000"/>
            <a:headEnd/>
            <a:tailEnd/>
          </a:ln>
        </p:spPr>
      </p:pic>
      <p:sp>
        <p:nvSpPr>
          <p:cNvPr id="14344" name="AutoShape 12"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sp>
        <p:nvSpPr>
          <p:cNvPr id="14345" name="AutoShape 14"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sp>
        <p:nvSpPr>
          <p:cNvPr id="14346" name="AutoShape 16"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sp>
        <p:nvSpPr>
          <p:cNvPr id="14347" name="AutoShape 18"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pic>
        <p:nvPicPr>
          <p:cNvPr id="14349" name="Picture 22" descr="http://www.barrgroup.com/images/articles/IntroHierarchicalStateMachines02UmlStateDiagram.gif"/>
          <p:cNvPicPr>
            <a:picLocks noChangeAspect="1" noChangeArrowheads="1"/>
          </p:cNvPicPr>
          <p:nvPr/>
        </p:nvPicPr>
        <p:blipFill>
          <a:blip r:embed="rId6" cstate="print"/>
          <a:srcRect/>
          <a:stretch>
            <a:fillRect/>
          </a:stretch>
        </p:blipFill>
        <p:spPr bwMode="auto">
          <a:xfrm>
            <a:off x="6516191" y="1781870"/>
            <a:ext cx="2879725" cy="2058987"/>
          </a:xfrm>
          <a:prstGeom prst="rect">
            <a:avLst/>
          </a:prstGeom>
          <a:noFill/>
          <a:ln w="9525">
            <a:noFill/>
            <a:miter lim="800000"/>
            <a:headEnd/>
            <a:tailEnd/>
          </a:ln>
        </p:spPr>
      </p:pic>
      <p:sp>
        <p:nvSpPr>
          <p:cNvPr id="27" name="Right Arrow 26"/>
          <p:cNvSpPr/>
          <p:nvPr/>
        </p:nvSpPr>
        <p:spPr>
          <a:xfrm rot="14788255">
            <a:off x="2449141" y="4254189"/>
            <a:ext cx="1485900" cy="269875"/>
          </a:xfrm>
          <a:prstGeom prst="rightArrow">
            <a:avLst>
              <a:gd name="adj1" fmla="val 50000"/>
              <a:gd name="adj2" fmla="val 520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351" name="AutoShape 24" descr="data:image/jpeg;base64,/9j/4AAQSkZJRgABAQAAAQABAAD/2wCEAAkGBhQSERUUExQVFRMVFxgXGBYXGBcbHRcaGBccHBcYGCAaHCYeGBojHRwYHy8gIycpLSwsFyAxNTAqNSYsLSoBCQoKDgwOGg8PGiwkHyUqKiwsLy8sLCkqLC0uKSk0LCovLCkpLCksKSkpLCwtLCwpLCwsLCktKTQpLCkpLCwsLP/AABEIAPMAzwMBIgACEQEDEQH/xAAcAAACAwEBAQEAAAAAAAAAAAAABgQFBwMIAgH/xABQEAACAQMCAwUFBQQDDAgHAQABAgMABBESIQUGMRMiQVFhBxQycYEjQlJikTNygqEIQ7EVJDRjc4OSorKzwcI1RFNU0eHw8SV0k5SjpNIW/8QAGgEAAgMBAQAAAAAAAAAAAAAAAAQBAgMFBv/EADERAAICAQMDAQYFBAMAAAAAAAABAgMREiExBEFRBRMiYXGxwYGRofDxI1LR4RQVM//aAAwDAQACEQMRAD8A3CiiigAooooAKKKKAClXjftN4fbI5NzFJIvSKJ1d2bOAgCnY523xjqaUfbHzaSwsImIGFe4ZTg6TnRDt+L4m9NI+9WWsihdOML026Dy+W/jStvUqEtKWWMV0Oa1PYaON+0i/umJ7VraPwigOCB+eTGtj8tI9KWZR2hLM8jserNLIxP1LVHMmDhzkqMjOAGGepztqHTfbfPjt3WQnfAI9Gz/wAP60hOyx75+yHYVwW2Bh5f55vLM/ZytIn/ZTs8i/wknXGfkceamts5R5si4hB2sYKkHRJG3xRuACVPgdiCGGxBHyHnQP8/0P/tTP7PecF4dcu0ufd5wqyEb9mynCS4/DgsGxvjB3xW/TXy1aZsx6ilY1RR6Aor8RwQCDkHcEeNftdIQCiiq/mDjcdnbS3EpwkSFj6n7qj1Y4UepFAFNz77QoOFxBpMvK4PZwr1fHUk/cUZGT+gNeeuY/a5xG8Y5naGM9I4CYx8iQdbfxE/KqLmfmWa/uHuJ2y7dB4Io+FFHgo/8AEnck1U0AWLcx3Jj7M3ExjyW0do+nJ6nGcZqVy5znd2Mge3mdN90J1I2/RlOx8d+u+xFUlFAHqj2be1KLiilCvZXSLl485DDONcZ6kdMg7jPiN6ea8UcM4nJbypNC7RyIdSsvUH/iPAg7EEg7V6r9mvPK8TsxJ3VnTCTIPBsbMB1CMNx8iN9NADZRRRQAUUUUAFFFFABRRRQAUUUUAeYeJcSNzcTzkk9rNIwz+EMVjHyCKo+lcK78SsuxubiHGOyuJlA2+HtCydPNWU/Wo0kgUZJwP/LNcO7PtH8zs1Y9mvkMnAOT/fOHTPHg3Uc/2ecf1SD7NifBw7HOdiVPgaVezKscKVYEiSJhgqw6gg/C38j/ADrZvZ5wJrWzAkBEkrtM6n7pcDCfMKqg+uakcw8lW14dbqUlxgSxnDY8A3VXHowPpimZRTWDGO25ignB6Bs+qkfqSMV838brGJCv2D9rHq/E6KpIH0OPU6h4U/z+yl1BPvBdQd1jiVZCM76S8ugNjzFXnMHA4VPCoBGvYLeIug9MdlI3ezuSSMnPU9c5qtVK1bk2WPTsPfKMDpYWqSDEi28KuCMYYRqGBHgQc1bUCiuqcsKxr+khxorBbWwP7R2lcA+EYAUH0JYn5rWy157/AKSCt77bE/D2BAGfESNq2+RWgDIqncE4NJdzpBCuXc4HkPNm8lAySfIVBr0F7JOTFtLczPg3Euzf4tQf2Xo2d29Rj7tUnPSsmlcNbwZv7UOQ14e0DRZMTxhGbfeVB3yfLUMMB6N5Ui16h49y017BJBcPGUcHTpiYGNgfs3DGQ5I8dhncbZrzZxrg0lrO8Ey6XQ4PkfJl81I3B8jVap6lhlrYaXlcEGnD2W84Nw+/jbP2UpWKUeGlmHe+anvD6jxpPoFamJ7hoqp5SvWmsLWVvikt4XPzaNSf51bUAFFFFABRRRQAUUUUAFFFfjHAoAxD2wcHMN+Jsdy6Qb/42IBWH1TQR+41LHL8Ae8tVKhh7xGcHxwcn9ACfpTUhivESe6tpbma9ZmVldQbdAsjxxW+pxusaFiF6lt8k4qy5E5E7B/eZZBK4LiHAwFQkjWwxntWXYg405IxnOOfbX/U1o6FUno0MZeNHOkOpaHGWUYJlcuixQ4yMhmY5B2OACdJIMm0u27R4pY+zkQI2AwdWR9WllYAeKspGBgr4ggn84tbSPH9kyrKjK6Fs6dSnIDYBOPofDY1Q8lcJngeZbu5a5uSsbFiSVRGaXSilu8ct2jYwAMjFWWnR8SXq1/At+IThp0haYwR9m00koZVOA6JGgZtl1M+5693A+Klzm+Y+5RTSSuvu13kzRBdZWOSWDWgxpDMCD0wC2egqfzdy3DdT2wuAzRN2kRVXZQW0iVNWkjUB2TjHm1dOcEWKyREjyqzWiLEoB1L7xGOzAOxyuVwdt6smsJLkpJPMm3sTeROLym5ltpJJ5E7GOeP3gL2seqSSOSNyoAYBkBB32OxIwaeKUeUeFym6uLuaIwh44oIY3K6wkZZmZwpKrqd9hknC74zTdTUc43E5YzsFYZ/SVsjqs5cbESoT6goyj+bfpW51j39JJh7pajHe7ZsHyHZ7j65X9KsVMP4Bexw3MUsqGSONw5QEDVpOQN/DOM+lehuXOYpCLZZIoFiuYw0BglLlO4ziOZWVWDFUfvDIyjDrXmmtj9kXBY0dbqTustpqBdtsPPMrOMnuqqRgeXfJ8aytSxlm1LerCHfmS9tYZg9/LPHbsiLEY5LhFWUO2vPYEEsVZCNWdo2x41X3XKttxJJY5XFwsL6ILxCC+lkDaGYd2RkJIORg7Zw2o05SwpIuGVXRvBgGB8tjsaouXeZoZp57aFAqW+NDKAEcZKyaABgBXBXbY5zS6n7uEuBnR72W9mY3zF7JprSaIGVGglcIJumk4Jw6k7EgHGCQTtkUocWsRDM8YcOEYgMMYI89if/AHr1FzLbo9pcLIAyGGTIbpshIP0IBz4EZryrbwF2VFGWYhQPMk4A/WtanKTy3tjj7mN0YwWEt/P2PYPI0ZXhtkD1FrAP/wAS1eVwsLQRRJGvwxoqD5KoA/srvTAsFFFFABRRRQAUUUUAFBoooAzS3tRw/wDveeGZ4oJWltZY4ZZRpYsQh7IMUkTW6d7AZd/MVI9nrZ4bbNnJdWc/vPI7MPoxI+lPl9epDG0kjBERSzMxwFA6k1m3LPEWhYiSNo7S7nkks3YjpMxcRSDrEzbyID1146jFL217NoZqs3SY31Q8Pu1XiN1ExAkdIJUGd3QIyNjz0sGzj8Qqv9qHFZ7eyD27FGMqKzr1VSGO2QRuwRd/xY8ao+A832/EQEvLMy3Eak6o4u0GnYFlx349yMgZG438l0thtxeNS4Q38VvVe6t7dCDIsnbuBv2caIw1N5anZVGeuT5Vy5iJmntLSPeRp47h/wAkNvIHZz5ZYKg8yaquBQtFcXENjZBGk7Jhq0okKhMa5ypJ1EkkRDLkAk6Qc09cs8rLaB3ZzNczYM07DBYgbKoGyRrvpQdPMnet4V7pi1luzXcvKKKKZFArD/6S8n+Ar4/bn/dCtwrFP6StmSlnLjZWmQn1YIyj/Vb9KAMJr0V7Oja3nDrXKRSvbKFIZVYxOCd9xlc7HPj9K861L4Xxea2kEkEjxuPvKcfQ+Y9DtVJw1I0rnoZ6T5givJIJkUxwrhsSRGSWUp5IhVAHYZGzkjO2Tg1Vcg8udhLI4kZlEYjX+95YVwWz/WnUxGkdBgaupPTMrP2zcSVhl45Bt3DEg1encAP6Gt64VxBZ4Ipl+GVFcempQcfTOPpSs4uCwxyE1PgWPanxhorCZIwWkkjYHH3Isqsrn07wX5uPI1n3sH5S95vzcOuYrXvDPQyt+zH8Pef0Kr51tl7ZpLG8cg1JIpRh5qwwRWccv28/BYZuzmMgiuINcQCFLjtyq6F1IHimEeg/Gy7r1ycWrsjFbmV8G3k26ikk8/z5GLBtPjm4i1fQYKn/AEhV1wDm6K6dowrxTINTQyhQ2knAddLMrpnbKscHY4NbQvrm8Rkn+JhKqcFmSaLyiiitTMKKKKACiudxcLGjO5CqoLMxOAABkknwAG9J9vzjeXR1WdkvuxGUnuZTEJPJkjCNJoPUEgZHlQA6Ut8S53jWY29vFJd3C/GkOnTF1x20jEJHuMYyW9KhXHALy62u7vREfigtFaPV+VpWYyFT4hQmaveHcOjgjWKFFjjXZUUYA/8AE+ZO58asolXISeKRXV5fWttxARRWzLJOsMLu4neFkIinZlUMFB14UYOD9G7mDgy3dtLA5wJFIDeKN1Rx6qwVh8qq+eE0RwXfT3O4SVjj+qbMU/8AqOW/gqfzJx8WsWoL2krt2cMS9ZpD8KjyHiW6AAmrpJFc5KHhnE0uYmtroILlV0XFu+Ovi4B+KNtnVhthh40pcLgigvmHD7RnnCNGUWVpFGtlIeeTUyQxqEyFBLtq3C4GaOXgcr3E6XMayXYkLTFYu1Zi26srOAkcRXAQeQ8CCKuuQ+KTWFxJEdXuKtCswddHu8twWEbgdAhIUNjb7QEdDXPgouxx3G5dQ8YXJf8ALrNw2/mFxJJKJreGa4mVcxxytLMofSO9HEEUJqAIAQFtI6aXb3KyKHRldGGQykEEeYI2IpV4RcCXiV4yHKxxW0BYdO0UzyOufNRImfItipcvLEYJaB5LV2OWNuUUMfNkZWjY7/Fp1etO6fAtq8jHRSoeH30PfjvDclesNxHCgkHkskSKY28iQw8x4i94LxlLqISx5AJKsjDDRupw8bj7rqQQR6eIwahrBKeSdSr7TeVzf8OmhUZlAEkXq6bhR+8NS/xU1UVBJ4gkjKkgggg4IOxBHUHyqVwvhEty+iGNnbrgeA8yTso9Sa2v21+y1CsnELfSjKC1whOA+476bbOSdx97r1zmTyhy2tlbLHgdoe9I34m8vkOg/wDM0l1nVLp4Z7vgb6Xpvbyx2XIp+z3kmW3uLgTona+5TNDgqxViVXUMdG72MjzNavyvw2OC1iSIsYtOtNRzpWTvhQfwjVtnO3iarLI6b6BvxxzxZ9T2cgH6RPUu1M9upgS3eQISIXDxrH2ZOUV2LakKA6DhGyEBGc4CFXU+03m8ZX0yMzqVM3FE/i/E+xQYXXI7BIo841uegz4KACzN91VY+FLFxaZnSInWtse2lfGO0uphnUR4aEOQPASoPu1dzL7qj3VwRLPp0qFGFBYgLBCDuNb6QWO7HBOAoC0av7tAWkOpydTsPvyyt4eQLsFHkNI6Cl+ov1LEPkvj+/ubdPDXPVLhFlULicEmBLAQtzDl4W9cYKN5o47pHqD1AqYucb4z446Z9K/a5kJuuSlHlHUnBTi4vhjrwDjCXVtFOnwyIGx4qejKfVWBU+oNWFI3s6lKT3tv93XHcoPITgiQDyHaRu38dPNezqmrIKa7o8pZBwk4vsFFFfjNgE9MVoUEvneT3u5t+GBsJKDcXONibeNgBHnw7STC7eCnz3ubrhjAl4JDG/4WJaJsAABk+4MADVHpI/N0K57PM3LXXEnG93KVh/LbwkpGBnpqIYnzIBpzrSK2KN7kbh192qZ0lHUlXQ9UcYJU42IwQQRsQwI61JqC8BW4WQZxIvZuPVctG30HaL66l8hU6rIqcry0WWN45BqSRWRh5qwIYfoTSzytybJBIJbqf3mSJOwt2wQIoQMZwf61xgM3koGcZproowBnftMt4/erUlJGaSOdWCSmIOkZjKhyu7ANISB6nbfZc9lhT7SyuI8x3sbAlmJLSW+UlTIOQCoLjyKtg9MMftYtC0tgwDnv3EeIyQx1xBgBgg/1Z8RSgLOSzaK67K4VYbhZmBdX7rNibIWRiAUZzn13NIzm43fB4+5qoNxzlG0cJ4RFbRLDAixxp0Vf5kk7knxJyTUuv2vynzI4veIJFjLASOrMq+LBNIcjzxqXPzqmspvd+KNF0jvY+2X/AC8OlJcerRGJv82x864834Sbh83il4sWfy3MbxsP10H6Cvzmk9nd8NuGz2cdw8TY8GuYmjjc+gbC/wCcqkiyHKiiisy4l+1ZybWCP7s15bI3qofWR+qCqqKdWzpYNpJVsEHDDqDjoR5Vae1Rf73tjnvC+ttI/ESxBH+iWP0pT5RYNDJIOktxcOPl2hVf5KK4XqsctPx9/wCDs+mywmidxZ9CrMM5gkSbbrpQ/agepiMg+tOUt2ioZGZRGF1FyQFC4zqJ6AY3zS0RVZbcvooRWeWWOL9lFI+pI8fDpUABtPQF9RXAwRXKhOOnEhu+iU5JxJU92byVZiCsEeTArZBdiMGdgd17pIRTuAzE4LALA5sbFuD5TWx//Zjq5ql5uI92GenbW2f/ALiOiE9dsfmvqa+zVdTS8MuqKDRS4wceBz6OMQY6TW06H/NvHIp+mWH8RrS6zHhx/wDjFj/krv8A2Y606vWenvPTx/H6s811v/vL8PogpY9pfETDwu6Zc62j7JcddUxEa4/0qjc9e1C14Z3ZC0k5GVhTGceBcnZAfqT4A1l7+1SbjN5aWggSGE3MLthi7ns21bkgLjAJxp8BvTwmbRwbhi21vFAvwxRpGPXSoBP1OT9amUUVuZEHjfFltoGmcFlQrsuM991QYycdWFTyKV+f21QwW4+K6ureL5Ksglkb5BYz+tNBNR3A/KKKKkBM9qyEWkUqtoMN1C2oY7ocmJj3gR0k8RSDe8SWSKRPe276Oh1OpUhlIPxDT4/dxWke05SeGyKPiaS2VR0yTdRYHpSe3Brj8MZ9O1b/AIxgfzrl9avfTTNYVqa3lgd+Bc2wGztHnmiieW3jkw7que6AxGojPezU1earU40zK+SFBTU4yfVAR4/Sq32YSk8KtR4orxn5xyuh6fu00aj5mukstGbFfntA/uUX3nv7cgekRaRz9FU/qKPaU2OGTvjJj7KQb43SeNtj4HavjT7zxf8AxfD4v1nuh/ywj9ZK+/ab/wBE3f8Akx/trR5Ac6KBRWRoI3tJlzNw+LHW4kl+XZW748fNx+lK3I4xYQr0ZQysPEOsjBwfXVmmTn7fiFh6RXh+WewAP9o/WlgN7nctkYtrlwwbwjnOxDeSyYBB/FnzrgepPVY4Lwn+Wf8AP6Ha6BaYKfxa+n+BgoqNdcPSQgsDqHRlZlI+RUg18IzxnDnWng5xqX0fGxH5gB6jxrjYTWx1ctPcmVR85rmzf0eE/pPHV5S3z3xFI7ZVdgpllhUfJZUZz8go6/LzrShN2xx5RS5pVyz4GQ9aK5W92kg1Rurr5qwYfqDXWsmscmieTnwSMNxe2z1S2umH1aFd/pmtJrJeWuJkcdU4zG0T2gbykCi5b+QC/Mela1XrehWOnijzPWPN0meQ/aTKW4te5JP98SDc52DYA+QAAHoKsfYzFq4zbbZx2rfpC+/61V+0Rs8Vvcf95l/2zTR7ArTVxQtj9nBI3y1FUH+0adXIo+D0XRRRWxmK8n2/GFHVbK2LfKW6bSPqIo2/06aKWOSnEknEJsDU97JFn8tukcSD+TH+KmeoQMKKKKkBP9qb4skAJGq6tRkHBH2wOf5UnCSX/vM/+lH/APxTh7WEB4d3saRcWxORnbtlB/kazyKC3bZYkJ8lhz/IJXK66LclhmtdLsW0sGh+yuT+85EyT2V1cLk9TqcSDOPH7SnEkDrsPE+Q8aQvZMwC3iKugLcKwUoUxqt4/ukDGSpPr1q89oF+0XDrjRntJF7CMDqXnIiXHqNWfpXQrf8ATXyKSWHg4eztS9q1ywOu8mluTnwV20xD5CNE/Wvr2lRhuGTqejGFT/FcRDb13q5i4SqW626kqqRrGpU4KhFAVlPgwwCPUUo888YKWfZXSsGE1trdUbs5US5jZ3VlysfdXJRyCu4GRhjd8ELk0eigUVkaCLz/AA6byxlx3SLiDP5nVJEH6RSVXXdokqNHIoZHGGU9CDX3z1w1r3iMdv3tENt2uoHT2Mskv2My798jsWUjwDHHU1Dt7qVARcxtEUIBkI+zbPQhh3Rn6eHQnSPPepQzbqjykjtdBbFQ0SINjdPbOtvOxdGOmCc/e2yIpfKQAbN98DzyDe0sc7TrLa9nDIhnaSHsVVlLNJ2yadIz69aueC8S94t45cYLqCR+Fujr9GBH0rn2QbgrccvD+f8AsfrmlN157ZJTuqKSSAqgkk9AAMn5AConKXBWuJpLy6hTs5FRbZJQGZIwM6tOCqFydX4tgOlR+MStM3uUIBlmQ62IysMR7ryP6kEhV8T6UxQcqxqir2t0SihQ/vM+rYAeDhfDppx6U303TycHLjP0FOrnqehcLn5krivL0E2XZezkA2mTCOv8X3h+Vsr5ilTivFGtFZZMSS4XsdOwuNZ0x4H3W1bMOg6jYjDLZXUkEqQzv2qSEiKYgBiwBYxShQFLaQxVwBnSwIBALJfDEN1LBIyL2Vis0EUmoN2xDiPtFxsECpsepJJ6VE6tOfacL9/rx/BjRKevTDv+8nWSE2VtDNkvJaypcSMOrksfeT/Ekkv0xWyKaza5thIjIwyrqVI8wwwf5Gmf2d8Qabhtsz5LrH2bE+LQsYmP1KE10PS7XOMovzn8zP1GtRlFrxj8jy5zx/0le/8AzVx/vnrYP6PXAdFtNdH4pn7JfRI92P1Zv9Ssb5vm13922Marmc4+crGvRvsfQDg1pjxWQn59tJmuzHk5MuBou4ZGICSCNMbkKGcnwC6gVUfNWz6dTDa0uk3SdJPyzRAZHiNcRXHz0N8qtahXdnJI2O0McQ8I9nc+rndF9EwT+IdK0aKC5yYklrcT2c4TXK0l8rxsxUiaYq6EMqkFG079CGHSnCqK85MhdhIjTRXCjCzpLIZAM50ntGYOhPVGBB8qhPx27s/8Mi7eAf8AWrZTlR5zQbsvmWjLD0FQtieRqoqLw3ikVxGJIJEljP3kYMPkcdD6HepVWIFv2jwluGXJX4o0Ew+cLrL/AMlL55ptiAfeIsHf4wevToa0N0BBBAIIIIO4IPUEeINY9xnhx4XIYpCRaNk28pOcDqYG8da76fxL03GK5/WwbipJZwTrcVshp9nd2st1xF0bUha2AO/hAQeoo594uEv+FQMupHue0b0K4jhJ9BJJn5qK6cowjh9pLc3riE3EiyMH/ql0qkUbY6vgZIHQkjwJqt44icRvdNtKr9rw6QwSqQQs0F2joQfu94Lq+QpmvMa0n8CVu8mj1G4nYieGWFvhljeM/J1Kn+2onLHHlvLaOcDSWBDp4xyKcSIfkwP0wfGrStuSpSez28c2nYTftrN2tZD+LsgNDjxw0ZRt/M1c8a41FaxGWU4UYAAGWdicKiKN2djsFHWk7jPHo+F37zSByl5b50opYtPa4AUADbVE43JAHZZNcuCzx3kwupZ4Z7hQRHHE4ZLZW6qgzkyEbNIwBPQBRtS85aBiuOtn4nCJ7if32ZuxudOmGJTlYo8k6JsEdszZOrfC/dIIzVmnMKKQlwOwc7d8/Zv+5JgI2fwnS3moqxqg5t48kMfZB4lnnBVO1ZFRR96WTWcdmgyd/iICgEmuZbUr3vyPaVCOx14baRXV8OyWLsLTTI7xhftLhtapGSox9kMyEZJ1PH0xuoTcQa3u7yzhXtbg3TtDH0AWZVlLOfuxoWbJ+QHnTZZcyR29tFZ8Lja5ZFCLKVcQLjrJJLgK++WxHnUdhjw7cC5eFuXkdzNczHVNOwAaQ+AA+5GNgqDYACtrKK1Uq3v3MqJTU9a2P3lzgAtYzlu0mkOuaUjBkf08kUd1V8B6k1ZzTKilmIVVBJYkAADqSTsAPOqrjfNUFsQjFnmb4YIhrkb10/dX8zED1pdu7Sa9YNd4WEEFbRDlcjoZ2/rSPwgBR69awsthUsyG4QlN4ifHErn+6hUYI4ejahkEG6YdGx1WEeGd2O/TFWsECooVFCqowFAwAB0AA6V9gV+1w775XPfjsjqVUqtfHyFWXsymxHdQHrDdSFR+ScCZf5u4+lVtceCXLwcViCbpdo6SrjJBgRnjkB8PiKHw7y+OKc9Ls03afKFPUYaqtXhnnzmb/Dbn/Ly/7xq0v2Je0ZIM2Vy6JESzxSMcBXJGYyegU7sCcYOR4jGU8RP20n77/wC0aj16dPB55rJ7VDZGR0O4Pn6iivJ3K3tCveHkdhKTH4wv3oz/AAk935qQfWtg5V9u0VyRHLazrLuT2CmYYAyW0jDgD0DY860UijiajX7VXwTme2uwfd5kkI+JQcOv7yNh1+oFWgqxBmvPPDVa4KcNi7PiQUSyTxSGFUUt3RNp7srvg4VhnAJJx1ubTn2RI1F3Y3iTYAbsYhNGzY3KNGxwCfA4x69a58mIXhe6bOu8lec56hCdMC/JYgmPmav6Ql1DUngej0ycVko15n4gPtns0NuT+xR2N0iZ2Yj9m7Y3MakEdMk1X8c5vMvZzLw+4aC1Zp5GuFSE92J1+ySQ5dl1684A7mxzirzjs86RF7aNZZFIPZMcdoviqtnCt4gkEHGMb5CBxrjFzeSCOe2nS1TSxhjhuWa5k6iNmaJAEU7nOAfM9RH/ACJ6W+fqS6IJ4OfMt7ccVlgeIlEeQC0tnG0iqD2l3NgjQApyDvgYA3bJYuX+Hw8Ov443lGm3s5ZZ5m2DS3VwmAB4ZEZ0ruSAOpNQOW5r1bq5XsIkuiIx2zvrjtoGUMkKIuGkkLay26qSgOcAU0cP5cjjlM7kzXTfFcSBdfTACAALEoGwVANuua1pjJx1T5f6fAVusjF6Y8L95IHBr3s+LuY4ZIbW+R2GvbtLiIBmlEZ3i1xltmwW0ZIGKfKS+cEZYFuIwTJaSJchR1ZY8iVPrE0g/SpVxzuJiE4eguWYZMxLCCIY++6g633H2a7+ZXFMalFbmUMz4P32j2re6e8RjM1k63Keoj/ar8jGX/QVxvuH2VzEJ5o4HjKBxLIqZCEZB1ndRgjxFROKcN4nJG2jiEYkII7P3WMREEYKktrkA9cn5VlXEve4VjsrpiBbqAiD4GXJKyA/1nXAJ+HGMAg5zVsZcF50SWGyfxvmt45McMluY486VDyNIsjMQEEccwYxrnxJyfIeL1yzy/bxkSzjtr2WRozPLhzJJGG1mHGRHGCjgbKcJ8qzjlgqeI2YO/26nA36K2k/INg59D5UyW/NduCluZhDo/uha62B+yMkgMEw8NAC6Sx6Hrgb1hYsvCGanhbmpRyhgGU5BAII3yCMgis4565t7SYQwXQijgkjFyySqjv2sip2ceDqbQutnIzp2zuNuHEeZIbiG3xclOxkjt7m1hmZVlRmEZaIqQZEBwwKndSQcGn5uXbYxLCbeExJsqGNCq/IEbfOq105y2F/U6cJIoOG8HigB7JApbdm3LOfNmOWY/M1MqNxXk+0jjOlp7YN3QtvLINRPRUjyyljvgKvn0AJpKuPYu5JktbwiQHdZRhkbGSpkiJBYZwcCuY/SJybcp/p/sdj6tWkkoYH+vxmAGTsB1PlWb3PCuYLUYBaZB4p2cxP+kO0/lSVzFzBfSns7p5Bj+rZezH1UAZ+orFekWZ3ksfiMf8AaVte6nk1DmD2l2tvlUbt5B91D3QfzP0/TNJHKnP068WS7kOo4ddA6BCjYRQTsAcHr1Hjk0kUyez3gD3l/FDGQCQ5LHooWNjk/XA+orr9P0ddG8efJzb+qndzx4KTiaETSAggh3BB8DqOQajVqntr9ncsF1JeQxs1tMdblV/ZOfj1Y6KT3gx2yxHzy1IyxAAyTsANyfQDxpsVPmtK9gIX+6jZO4t5NPqdSZ/1dR+lJ3COT7u53hgdl6ayNK7HB7zYGxz+lfcvDp7GUMJDHNHLIgMbEFTGFywYdQdZH8LZozgMZ2R6k4zyrbXRDSxAyLusqkpKp/LIhDj5ZxVRc8B4jErLbXqzKVIVLxMsuRjImiwzEfnVqxax9snFIyM3AlA+7JHGc/Mqob+dPnCf6QcBUe820qN4mIq6k+OzFSvyyfnVtcWS6prsWXCuD3PCoI2nl7W3HcmRNbLappUJLGXzIyBg2vwAcFVUIacEkDAEEEEZBByCD0II6j1pQh9tcE7dnaWl3cSnoumNR82OttK+pGKj8F5f4jEXkSS2t1YkrYhZJIUz4atWYz59mNOcnHhWFtKlvE0r6j2e0x0urpY1LuwVR1J9dgPMknAAG5JwKV4ObZ3maGKCOSQ63H26ARRAqqdtoDlXJPw4z8XguT83HB+IXMweWWG2RF0qsWZmy2dciM6qI5NPdDaWKgtjGTm7tODrbQrHaJFGFxsVOGwMd4qQdXjqOr5HNVro/uC3q1xA/eE8NaPW8rh5pSGkZV0qNK6VRASSEUeZJJJJ64FhVBc8xyBighIKnEko1TRRnGcHsh2jNjBIKoBkZYZGfn3hGhM54k3ZLuZIzbCNfQ5jc5z90knO1NLC2RznlvLOfO94WiFnCSbi6IQBTukWR20rfhQJqGfEsAKtk4hbQSRWgZI3ZT2UI27iDwA2GwPXrg4zg1lUPO80E1y8AjlM7gi4nQrIVVQqjQhC6RjKju9dx4UvXU7u7TSSMZiwczE6WDL8LKR8GnbAGwpeyLm9+DoUyVUduWeiKXueeWReWrAACeMF4X8mA3XP4WxpI+R8BUPhXHZZ+De9MQJvd5XJXujVHrx03GdAzjHU4x4U/MvGTH3YdaNJaR/s9byF7iQaTt3maOKK4cfM4xmloxedhyUlp3P3hXAZCtrLYJEsJgLrNK5LrNMoV5pFC/auqZRVyFBZug2py4JwVLW3SBMlEBBLblySSzN5liST86ouReJxFri2hdZIIHV4XU5Ajn1OIj5Mja1wcHGNhg02V0I4e5xrHJPS+xya0Q6coh0HK5VTpPmu3dPqK433ERGQiqZJWGVjBwSB1Zj0RB4sfkATgGPf8WwWSIrrT9pI3wQA9NeCNTnIxGDk5GSoIJj29goRnlyIzguZPjmPQGbA2XwWEADfBG+gWM8HK1tmlbtC+2CGnHdGn7yW2f2ce3emPebGx2UpbWdxCBGkbJhk1xqpHeQY7yjxXvDfzb1quvmaU6Sndxq7N9lAG4kufQYysPjjLdCY/m24cZNRBYRyYMk2cS3HkFI3ihA6YwcHu4zrYJL0GudzapIumRFdfwuoYfowIr6hhVFCqAqqAFUAAAAYAAHQAV9E43PQUFRS4l7KuHTEk24jY+MTMn6KDo/1aq/Z1ysLTize46prUI6XEzqpEbAZEMbggO2rQW0rtgA+NNNtC/EsiJ2isskNMuz3HgVgP3IuoMvVui7d6nTh/D44I1iiRY40GFVRgAelVYzWpcskYrlDaInwIq+PdUD+yutBqpqZTyVAUtSp3Kz3Kk/K4kFZJz9bkXUj5GGuLhfUFWQnP0da1zgt2kaXhdlSOK+vFJYgBR27Ebnp1pU//wARNxMuSDBAbuedJmBzJHKsa9xDht+zUgtpG+2c4oxklSUXlmVxRFmCqCzMcBVBJJ8gBuTWjcrexuWUCS9bsI+vZgjtCPHUfhjGPmfMCtJ4DynZ8NTVGoDbBpn70jZ2ABxnc9EQDPkTUbjd4ZO6+AuCyxNgq2ncmXvASFRv2eQi7a23XFo1kT6iU9o7IuuB8Et7aIJbRqkZAOV317bMW3L7eJJqwpM4ZDK+pIgYmBA1odCqcbtIoHZuTsQukFs5IjXSS4woQoBYsQACxABYgbkgAAZ67DFXawJzWHyRb3iyRMEIkZ2GQscbuceZ0jCjIxliBUPiHELgRMyRpEe6q9qwZtTsETKRnSBqYff+lXNZ/wA9c8pp7C2bVIroxlGCqGOQOAM5EjZUA+A36naoYRWXsT+NT21jAqXDvcNjKwlgO0JOWd0XC4ZiWLSatycZO1ZnxW/NxKJGSJNIwiRIqqg8AMDLH8x+mBtXGaZnYu7M7scszHJY+ZP/AKx4VO4By9Ney9nAucY1u2QkYPi58/JRuflkijYzGOCvjRmZURWd2OFRRlmPkAOv/Dxp/wCROVYFZZLlla6+JLdwV7I+eiQAyOPxY0j7v4i08I9mkVsA0M0q3GnS83cYPvnBR1ZVTPgpB82J3qZd2E+nTPBFdR/kAB+ZimJXPykJ8hQmiJ6nwL0Jjto7yxnYRRMs8sDscBoZVZpFXPV4mZ8jrgqag8h8Oh1pdXEp99kijAjkUxCNdAVRCrgF+5gaxnqfM5u5uF2847JXKkEEW86awCPHsrgagPWMqPWpd/cvHG3vMMc0IBLFNOAB1LRTHH6Ox9KiMEm2RO1yiovsXCxgZwAMnJwMZPmfM1UNfPc5WAlYRkNOuMtjqlvnYnwMp7o6LqOStNDbpcMY0le2i8LaQuGm3By0UrBkhwMdmhGoMdWB3SxJNLGAGiVlGwMJxgDp3HxgY8FZvlWhhjB8cN4UFC6lChd0iByIydyzH+slJJJc53Jx4s33PZSM2rUuQ3dyNol37yruHlPTU2wycDAIfrbcVidtCuO069mwKv8APQwDY9cYqVQQVlvwwkkOMRKxKpq1GU/9rMT8RJ3C5PQE5OAlpX5UTinFY7eMyStpUYA2yWY/CiAbs5OwUbmgjk73V0kaM8jBEUZZmOAoHiTVfY8Fk4gQ9wrRWOxSA7Pc75DTjqkPlF1bq2B3ak8G5ckuJEubwaQh1Q2uQRGfuyTeDzjwHwp4ZbvU31VsYhXjdnzHGFACgAAYAAwAB0A8hX1RRVTYCaW7znAOSlmguGBw0hOmBD45kAPaMPwxhjnYletdOcOVWvo1QXDxBTkppR45MEECZGAMi7fDqA887YpJHvLUATWomiUYElnkkAdMwPhht4Iz1KKSbS2IvCOSoonaWUmeZ5XnLOO4kkhy7RR5Koc+Jy23WrLiPGFiZY/jmkyUjBwSB1ZidlQZGTv5AMdq+eFcxW9ySsUgZ1+KM5WRf3kYB1+oqdNArjDKrDyYAj9DV0LN7+8KV/NISHkOGydK/CdI+IxrnMaY+JmKsR8TRrtUrh/BWl3ZisWcr1DMB8JUfcGMYOBj7iqftGtouBRK2rvkDojOzICDkEBicY8B0HUAHerGruXgu7NsI5wQKihUAVR0A6D/ANda4cS4nHbxmSZwiDxPifAADdmPgBkmqXmrniKz7g+1uCMiIHGkHo0h30DyG5PgMbjK+L8ZmupO0mfU33QNlQHwRfAeu5PiTWbZEa3LcveaOf5brMcWYYDsRnvyD85Hwr+UH5k9KVa/Cf5kAAbkk9AANyT5CnLlbk2QP2l3ZTSAYKQ67ZUO2dUuqbUf3NOPPV0FeRhYicOTvZ/LfYkfMVr+P70vpED4f4w7eQbw1C8kTh9ukVtbu2TpRI45XAPi8rIrMB4ljlm8M9R8/wB27s/DZxqPDXdAfyjhf+2j36+P3bNP4p5P+WOq4ZGuPkqY4DIxkkivpZ9ysgjlg7MH7kIZ00IPIkliO8W2xMgur9CNEMsyk9LlrVGUekkUhJ/ijYn8VSv78PW4gX9y2b+152/sr890uD8V5N/BHbL/AGwsf51bDKa4ruXk9skqaZUVgdyrAMAfrtn1quk5fI/YSvH+R/to/wBGOsD0V1HpUM8IJ+K4u2/z7J/utFcjyxAfiEsn+UnuJP5PIRQosHZF9j9vmljA95tlkRSGDxFXwRuG7OXS6kfk1n1qVw3ikVxH2kLh0yRkZ2I6qwOCrDxBANRV5XtB/wBVt/rDGf7Vqwht1QYRVUeSgAfoKssmMmuxzvbCOZdMsaSKDkB1DYPmM9D6ipFflVXFeNFHWCBO2u5BlYgcBV6drMw/ZxDz6noMmpISb2R04zxxLcLkM8sh0xQpu8rfhUeQ6ljso3Nd+XuUHMq3d8Ve5H7OJSTHag+Ef45CMapDvtgYHWZyzykLdmnmbtryQYeYjGkf9lCP6uIHw6nqST0Yqo3kZhDSFFFFQaBRRRQAUUUUAVnGeWra7GLiFJCPhYjvL+44w6H1UiqKfk64h3tLtio6Q3YMy/ISAiZR8y/ypwooIaT5EKbjU1v/AIZaSxqOs0ObiL5kookQfvJ9an8O4pFcLrhlSVfNGDY+eOh9DTdiqLjHJNpcv2jxaJvCaImKUfxxkMfkcirajJ1LsKvMHIVtdFnwYpm/rUPUgYGtT3X223GduopE4j7N72M4RUnUnGpGCY/eWQjA+RatQk5ZvoP2Fylyg/q7pdL49Johuf3oz86iScydj/hkE1r+dwHi/wDqxakUfv6PlRsyvvxIHKXIkdpiSQiW5x8eO7HnqIgenqx7x9BtTRXO3uFkUOjK6HoykMp+RGxrpVjJtvkKKKKCAooooAKKKKACiiqVJpb9zFaN2cCkrNdjB3B70Vt4NJ4GTdU8NR6GSYxcuD6vOJyzSm1sgrTD9rKwzFbA9NePjlP3Yh82wKZeXeWYrNGCZeSQ6pZnwZJW/E59OgUbAbAVK4PwaK1iWKFAiL4dSSerMTuzHqWO5qbVG8jUYqIUUUVBcKKKKACiiigAooooAKKKKACiiigAoxRRQAv3vI1q7F41a3lO5ktm7Ik/nC9yT+NWqtn4VfwfCYryMeBxBN+ozC5+kdOVFTkq4p8iHHzXCGEc+u1lOwS5Xs8n8jnMcn8LGrir66s0lQpIiujdVdQwPzBGDSvP7O40ybKaWzPXQhDwk+sMmVH8Gmp1GTq8EqiqeV+IW/7a2W5jGftbRsNgecMpBJ9EdvlX3Yc0W0rmMSBZh1hlBikH8EgDH5gEVbJk4NclrXzLKFUsxCqoJJJAAA6kk7ADzrlf36QRtJKwRF6k+uwAA3LE7ADcnYVw4dy894RLeIUgBDR2jYy2Oj3Q6E9CIui9Wy2yjeCYwciNZ2MnEt+/FYee6yXY8h0aK3PnszjppU5Lta2qxoqIoVEAVVUABVAwAAOgA8K60VmNJJLCCiiigkKKKKACiiigAooooAKKKKACiiigAooooAKKKKACiiigAooooAKr+L8Bt7pdFxDHKp2w6g4/dPVT6giiigBG5S4HEvF7qLDtFapE1ukkksiws5cMyCRjpOFAB8N8Yya0kUUUAFFFFABRRRQAUUUUAFFFFABRRRQB/9k="/>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sp>
        <p:nvSpPr>
          <p:cNvPr id="14352" name="AutoShape 26" descr="data:image/jpeg;base64,/9j/4AAQSkZJRgABAQAAAQABAAD/2wCEAAkGBhQSERUUExQVFRMVFxgXGBYXGBcbHRcaGBccHBcYGCAaHCYeGBojHRwYHy8gIycpLSwsFyAxNTAqNSYsLSoBCQoKDgwOGg8PGiwkHyUqKiwsLy8sLCkqLC0uKSk0LCovLCkpLCksKSkpLCwtLCwpLCwsLCktKTQpLCkpLCwsLP/AABEIAPMAzwMBIgACEQEDEQH/xAAcAAACAwEBAQEAAAAAAAAAAAAABgQFBwMIAgH/xABQEAACAQMCAwUFBQQDDAgHAQABAgMABBESIQUGMRMiQVFhBxQycYEjQlJikTNygqEIQ7EVJDRjc4OSorKzwcI1RFNU0eHw8SV0k5SjpNIW/8QAGgEAAgMBAQAAAAAAAAAAAAAAAAQBAgMFBv/EADERAAICAQMDAQYFBAMAAAAAAAABAgMREiExBEFRBRMiYXGxwYGRofDxI1LR4RQVM//aAAwDAQACEQMRAD8A3CiiigAooooAKKKKAClXjftN4fbI5NzFJIvSKJ1d2bOAgCnY523xjqaUfbHzaSwsImIGFe4ZTg6TnRDt+L4m9NI+9WWsihdOML026Dy+W/jStvUqEtKWWMV0Oa1PYaON+0i/umJ7VraPwigOCB+eTGtj8tI9KWZR2hLM8jserNLIxP1LVHMmDhzkqMjOAGGepztqHTfbfPjt3WQnfAI9Gz/wAP60hOyx75+yHYVwW2Bh5f55vLM/ZytIn/ZTs8i/wknXGfkceamts5R5si4hB2sYKkHRJG3xRuACVPgdiCGGxBHyHnQP8/0P/tTP7PecF4dcu0ufd5wqyEb9mynCS4/DgsGxvjB3xW/TXy1aZsx6ilY1RR6Aor8RwQCDkHcEeNftdIQCiiq/mDjcdnbS3EpwkSFj6n7qj1Y4UepFAFNz77QoOFxBpMvK4PZwr1fHUk/cUZGT+gNeeuY/a5xG8Y5naGM9I4CYx8iQdbfxE/KqLmfmWa/uHuJ2y7dB4Io+FFHgo/8AEnck1U0AWLcx3Jj7M3ExjyW0do+nJ6nGcZqVy5znd2Mge3mdN90J1I2/RlOx8d+u+xFUlFAHqj2be1KLiilCvZXSLl485DDONcZ6kdMg7jPiN6ea8UcM4nJbypNC7RyIdSsvUH/iPAg7EEg7V6r9mvPK8TsxJ3VnTCTIPBsbMB1CMNx8iN9NADZRRRQAUUUUAFFFFABRRRQAUUUUAeYeJcSNzcTzkk9rNIwz+EMVjHyCKo+lcK78SsuxubiHGOyuJlA2+HtCydPNWU/Wo0kgUZJwP/LNcO7PtH8zs1Y9mvkMnAOT/fOHTPHg3Uc/2ecf1SD7NifBw7HOdiVPgaVezKscKVYEiSJhgqw6gg/C38j/ADrZvZ5wJrWzAkBEkrtM6n7pcDCfMKqg+uakcw8lW14dbqUlxgSxnDY8A3VXHowPpimZRTWDGO25ignB6Bs+qkfqSMV838brGJCv2D9rHq/E6KpIH0OPU6h4U/z+yl1BPvBdQd1jiVZCM76S8ugNjzFXnMHA4VPCoBGvYLeIug9MdlI3ezuSSMnPU9c5qtVK1bk2WPTsPfKMDpYWqSDEi28KuCMYYRqGBHgQc1bUCiuqcsKxr+khxorBbWwP7R2lcA+EYAUH0JYn5rWy157/AKSCt77bE/D2BAGfESNq2+RWgDIqncE4NJdzpBCuXc4HkPNm8lAySfIVBr0F7JOTFtLczPg3Euzf4tQf2Xo2d29Rj7tUnPSsmlcNbwZv7UOQ14e0DRZMTxhGbfeVB3yfLUMMB6N5Ui16h49y017BJBcPGUcHTpiYGNgfs3DGQ5I8dhncbZrzZxrg0lrO8Ey6XQ4PkfJl81I3B8jVap6lhlrYaXlcEGnD2W84Nw+/jbP2UpWKUeGlmHe+anvD6jxpPoFamJ7hoqp5SvWmsLWVvikt4XPzaNSf51bUAFFFFABRRRQAUUUUAFFFfjHAoAxD2wcHMN+Jsdy6Qb/42IBWH1TQR+41LHL8Ae8tVKhh7xGcHxwcn9ACfpTUhivESe6tpbma9ZmVldQbdAsjxxW+pxusaFiF6lt8k4qy5E5E7B/eZZBK4LiHAwFQkjWwxntWXYg405IxnOOfbX/U1o6FUno0MZeNHOkOpaHGWUYJlcuixQ4yMhmY5B2OACdJIMm0u27R4pY+zkQI2AwdWR9WllYAeKspGBgr4ggn84tbSPH9kyrKjK6Fs6dSnIDYBOPofDY1Q8lcJngeZbu5a5uSsbFiSVRGaXSilu8ct2jYwAMjFWWnR8SXq1/At+IThp0haYwR9m00koZVOA6JGgZtl1M+5693A+Klzm+Y+5RTSSuvu13kzRBdZWOSWDWgxpDMCD0wC2egqfzdy3DdT2wuAzRN2kRVXZQW0iVNWkjUB2TjHm1dOcEWKyREjyqzWiLEoB1L7xGOzAOxyuVwdt6smsJLkpJPMm3sTeROLym5ltpJJ5E7GOeP3gL2seqSSOSNyoAYBkBB32OxIwaeKUeUeFym6uLuaIwh44oIY3K6wkZZmZwpKrqd9hknC74zTdTUc43E5YzsFYZ/SVsjqs5cbESoT6goyj+bfpW51j39JJh7pajHe7ZsHyHZ7j65X9KsVMP4Bexw3MUsqGSONw5QEDVpOQN/DOM+lehuXOYpCLZZIoFiuYw0BglLlO4ziOZWVWDFUfvDIyjDrXmmtj9kXBY0dbqTustpqBdtsPPMrOMnuqqRgeXfJ8aytSxlm1LerCHfmS9tYZg9/LPHbsiLEY5LhFWUO2vPYEEsVZCNWdo2x41X3XKttxJJY5XFwsL6ILxCC+lkDaGYd2RkJIORg7Zw2o05SwpIuGVXRvBgGB8tjsaouXeZoZp57aFAqW+NDKAEcZKyaABgBXBXbY5zS6n7uEuBnR72W9mY3zF7JprSaIGVGglcIJumk4Jw6k7EgHGCQTtkUocWsRDM8YcOEYgMMYI89if/AHr1FzLbo9pcLIAyGGTIbpshIP0IBz4EZryrbwF2VFGWYhQPMk4A/WtanKTy3tjj7mN0YwWEt/P2PYPI0ZXhtkD1FrAP/wAS1eVwsLQRRJGvwxoqD5KoA/srvTAsFFFFABRRRQAUUUUAFBoooAzS3tRw/wDveeGZ4oJWltZY4ZZRpYsQh7IMUkTW6d7AZd/MVI9nrZ4bbNnJdWc/vPI7MPoxI+lPl9epDG0kjBERSzMxwFA6k1m3LPEWhYiSNo7S7nkks3YjpMxcRSDrEzbyID1146jFL217NoZqs3SY31Q8Pu1XiN1ExAkdIJUGd3QIyNjz0sGzj8Qqv9qHFZ7eyD27FGMqKzr1VSGO2QRuwRd/xY8ao+A832/EQEvLMy3Eak6o4u0GnYFlx349yMgZG438l0thtxeNS4Q38VvVe6t7dCDIsnbuBv2caIw1N5anZVGeuT5Vy5iJmntLSPeRp47h/wAkNvIHZz5ZYKg8yaquBQtFcXENjZBGk7Jhq0okKhMa5ypJ1EkkRDLkAk6Qc09cs8rLaB3ZzNczYM07DBYgbKoGyRrvpQdPMnet4V7pi1luzXcvKKKKZFArD/6S8n+Ar4/bn/dCtwrFP6StmSlnLjZWmQn1YIyj/Vb9KAMJr0V7Oja3nDrXKRSvbKFIZVYxOCd9xlc7HPj9K861L4Xxea2kEkEjxuPvKcfQ+Y9DtVJw1I0rnoZ6T5givJIJkUxwrhsSRGSWUp5IhVAHYZGzkjO2Tg1Vcg8udhLI4kZlEYjX+95YVwWz/WnUxGkdBgaupPTMrP2zcSVhl45Bt3DEg1encAP6Gt64VxBZ4Ipl+GVFcempQcfTOPpSs4uCwxyE1PgWPanxhorCZIwWkkjYHH3Isqsrn07wX5uPI1n3sH5S95vzcOuYrXvDPQyt+zH8Pef0Kr51tl7ZpLG8cg1JIpRh5qwwRWccv28/BYZuzmMgiuINcQCFLjtyq6F1IHimEeg/Gy7r1ycWrsjFbmV8G3k26ikk8/z5GLBtPjm4i1fQYKn/AEhV1wDm6K6dowrxTINTQyhQ2knAddLMrpnbKscHY4NbQvrm8Rkn+JhKqcFmSaLyiiitTMKKKKACiudxcLGjO5CqoLMxOAABkknwAG9J9vzjeXR1WdkvuxGUnuZTEJPJkjCNJoPUEgZHlQA6Ut8S53jWY29vFJd3C/GkOnTF1x20jEJHuMYyW9KhXHALy62u7vREfigtFaPV+VpWYyFT4hQmaveHcOjgjWKFFjjXZUUYA/8AE+ZO58asolXISeKRXV5fWttxARRWzLJOsMLu4neFkIinZlUMFB14UYOD9G7mDgy3dtLA5wJFIDeKN1Rx6qwVh8qq+eE0RwXfT3O4SVjj+qbMU/8AqOW/gqfzJx8WsWoL2krt2cMS9ZpD8KjyHiW6AAmrpJFc5KHhnE0uYmtroILlV0XFu+Ovi4B+KNtnVhthh40pcLgigvmHD7RnnCNGUWVpFGtlIeeTUyQxqEyFBLtq3C4GaOXgcr3E6XMayXYkLTFYu1Zi26srOAkcRXAQeQ8CCKuuQ+KTWFxJEdXuKtCswddHu8twWEbgdAhIUNjb7QEdDXPgouxx3G5dQ8YXJf8ALrNw2/mFxJJKJreGa4mVcxxytLMofSO9HEEUJqAIAQFtI6aXb3KyKHRldGGQykEEeYI2IpV4RcCXiV4yHKxxW0BYdO0UzyOufNRImfItipcvLEYJaB5LV2OWNuUUMfNkZWjY7/Fp1etO6fAtq8jHRSoeH30PfjvDclesNxHCgkHkskSKY28iQw8x4i94LxlLqISx5AJKsjDDRupw8bj7rqQQR6eIwahrBKeSdSr7TeVzf8OmhUZlAEkXq6bhR+8NS/xU1UVBJ4gkjKkgggg4IOxBHUHyqVwvhEty+iGNnbrgeA8yTso9Sa2v21+y1CsnELfSjKC1whOA+476bbOSdx97r1zmTyhy2tlbLHgdoe9I34m8vkOg/wDM0l1nVLp4Z7vgb6Xpvbyx2XIp+z3kmW3uLgTona+5TNDgqxViVXUMdG72MjzNavyvw2OC1iSIsYtOtNRzpWTvhQfwjVtnO3iarLI6b6BvxxzxZ9T2cgH6RPUu1M9upgS3eQISIXDxrH2ZOUV2LakKA6DhGyEBGc4CFXU+03m8ZX0yMzqVM3FE/i/E+xQYXXI7BIo841uegz4KACzN91VY+FLFxaZnSInWtse2lfGO0uphnUR4aEOQPASoPu1dzL7qj3VwRLPp0qFGFBYgLBCDuNb6QWO7HBOAoC0av7tAWkOpydTsPvyyt4eQLsFHkNI6Cl+ov1LEPkvj+/ubdPDXPVLhFlULicEmBLAQtzDl4W9cYKN5o47pHqD1AqYucb4z446Z9K/a5kJuuSlHlHUnBTi4vhjrwDjCXVtFOnwyIGx4qejKfVWBU+oNWFI3s6lKT3tv93XHcoPITgiQDyHaRu38dPNezqmrIKa7o8pZBwk4vsFFFfjNgE9MVoUEvneT3u5t+GBsJKDcXONibeNgBHnw7STC7eCnz3ubrhjAl4JDG/4WJaJsAABk+4MADVHpI/N0K57PM3LXXEnG93KVh/LbwkpGBnpqIYnzIBpzrSK2KN7kbh192qZ0lHUlXQ9UcYJU42IwQQRsQwI61JqC8BW4WQZxIvZuPVctG30HaL66l8hU6rIqcry0WWN45BqSRWRh5qwIYfoTSzytybJBIJbqf3mSJOwt2wQIoQMZwf61xgM3koGcZproowBnftMt4/erUlJGaSOdWCSmIOkZjKhyu7ANISB6nbfZc9lhT7SyuI8x3sbAlmJLSW+UlTIOQCoLjyKtg9MMftYtC0tgwDnv3EeIyQx1xBgBgg/1Z8RSgLOSzaK67K4VYbhZmBdX7rNibIWRiAUZzn13NIzm43fB4+5qoNxzlG0cJ4RFbRLDAixxp0Vf5kk7knxJyTUuv2vynzI4veIJFjLASOrMq+LBNIcjzxqXPzqmspvd+KNF0jvY+2X/AC8OlJcerRGJv82x864834Sbh83il4sWfy3MbxsP10H6Cvzmk9nd8NuGz2cdw8TY8GuYmjjc+gbC/wCcqkiyHKiiisy4l+1ZybWCP7s15bI3qofWR+qCqqKdWzpYNpJVsEHDDqDjoR5Vae1Rf73tjnvC+ttI/ESxBH+iWP0pT5RYNDJIOktxcOPl2hVf5KK4XqsctPx9/wCDs+mywmidxZ9CrMM5gkSbbrpQ/agepiMg+tOUt2ioZGZRGF1FyQFC4zqJ6AY3zS0RVZbcvooRWeWWOL9lFI+pI8fDpUABtPQF9RXAwRXKhOOnEhu+iU5JxJU92byVZiCsEeTArZBdiMGdgd17pIRTuAzE4LALA5sbFuD5TWx//Zjq5ql5uI92GenbW2f/ALiOiE9dsfmvqa+zVdTS8MuqKDRS4wceBz6OMQY6TW06H/NvHIp+mWH8RrS6zHhx/wDjFj/krv8A2Y606vWenvPTx/H6s811v/vL8PogpY9pfETDwu6Zc62j7JcddUxEa4/0qjc9e1C14Z3ZC0k5GVhTGceBcnZAfqT4A1l7+1SbjN5aWggSGE3MLthi7ns21bkgLjAJxp8BvTwmbRwbhi21vFAvwxRpGPXSoBP1OT9amUUVuZEHjfFltoGmcFlQrsuM991QYycdWFTyKV+f21QwW4+K6ureL5Ksglkb5BYz+tNBNR3A/KKKKkBM9qyEWkUqtoMN1C2oY7ocmJj3gR0k8RSDe8SWSKRPe276Oh1OpUhlIPxDT4/dxWke05SeGyKPiaS2VR0yTdRYHpSe3Brj8MZ9O1b/AIxgfzrl9avfTTNYVqa3lgd+Bc2wGztHnmiieW3jkw7que6AxGojPezU1earU40zK+SFBTU4yfVAR4/Sq32YSk8KtR4orxn5xyuh6fu00aj5mukstGbFfntA/uUX3nv7cgekRaRz9FU/qKPaU2OGTvjJj7KQb43SeNtj4HavjT7zxf8AxfD4v1nuh/ywj9ZK+/ab/wBE3f8Akx/trR5Ac6KBRWRoI3tJlzNw+LHW4kl+XZW748fNx+lK3I4xYQr0ZQysPEOsjBwfXVmmTn7fiFh6RXh+WewAP9o/WlgN7nctkYtrlwwbwjnOxDeSyYBB/FnzrgepPVY4Lwn+Wf8AP6Ha6BaYKfxa+n+BgoqNdcPSQgsDqHRlZlI+RUg18IzxnDnWng5xqX0fGxH5gB6jxrjYTWx1ctPcmVR85rmzf0eE/pPHV5S3z3xFI7ZVdgpllhUfJZUZz8go6/LzrShN2xx5RS5pVyz4GQ9aK5W92kg1Rurr5qwYfqDXWsmscmieTnwSMNxe2z1S2umH1aFd/pmtJrJeWuJkcdU4zG0T2gbykCi5b+QC/Mela1XrehWOnijzPWPN0meQ/aTKW4te5JP98SDc52DYA+QAAHoKsfYzFq4zbbZx2rfpC+/61V+0Rs8Vvcf95l/2zTR7ArTVxQtj9nBI3y1FUH+0adXIo+D0XRRRWxmK8n2/GFHVbK2LfKW6bSPqIo2/06aKWOSnEknEJsDU97JFn8tukcSD+TH+KmeoQMKKKKkBP9qb4skAJGq6tRkHBH2wOf5UnCSX/vM/+lH/APxTh7WEB4d3saRcWxORnbtlB/kazyKC3bZYkJ8lhz/IJXK66LclhmtdLsW0sGh+yuT+85EyT2V1cLk9TqcSDOPH7SnEkDrsPE+Q8aQvZMwC3iKugLcKwUoUxqt4/ukDGSpPr1q89oF+0XDrjRntJF7CMDqXnIiXHqNWfpXQrf8ATXyKSWHg4eztS9q1ywOu8mluTnwV20xD5CNE/Wvr2lRhuGTqejGFT/FcRDb13q5i4SqW626kqqRrGpU4KhFAVlPgwwCPUUo888YKWfZXSsGE1trdUbs5US5jZ3VlysfdXJRyCu4GRhjd8ELk0eigUVkaCLz/AA6byxlx3SLiDP5nVJEH6RSVXXdokqNHIoZHGGU9CDX3z1w1r3iMdv3tENt2uoHT2Mskv2My798jsWUjwDHHU1Dt7qVARcxtEUIBkI+zbPQhh3Rn6eHQnSPPepQzbqjykjtdBbFQ0SINjdPbOtvOxdGOmCc/e2yIpfKQAbN98DzyDe0sc7TrLa9nDIhnaSHsVVlLNJ2yadIz69aueC8S94t45cYLqCR+Fujr9GBH0rn2QbgrccvD+f8AsfrmlN157ZJTuqKSSAqgkk9AAMn5AConKXBWuJpLy6hTs5FRbZJQGZIwM6tOCqFydX4tgOlR+MStM3uUIBlmQ62IysMR7ryP6kEhV8T6UxQcqxqir2t0SihQ/vM+rYAeDhfDppx6U303TycHLjP0FOrnqehcLn5krivL0E2XZezkA2mTCOv8X3h+Vsr5ilTivFGtFZZMSS4XsdOwuNZ0x4H3W1bMOg6jYjDLZXUkEqQzv2qSEiKYgBiwBYxShQFLaQxVwBnSwIBALJfDEN1LBIyL2Vis0EUmoN2xDiPtFxsECpsepJJ6VE6tOfacL9/rx/BjRKevTDv+8nWSE2VtDNkvJaypcSMOrksfeT/Ekkv0xWyKaza5thIjIwyrqVI8wwwf5Gmf2d8Qabhtsz5LrH2bE+LQsYmP1KE10PS7XOMovzn8zP1GtRlFrxj8jy5zx/0le/8AzVx/vnrYP6PXAdFtNdH4pn7JfRI92P1Zv9Ssb5vm13922Marmc4+crGvRvsfQDg1pjxWQn59tJmuzHk5MuBou4ZGICSCNMbkKGcnwC6gVUfNWz6dTDa0uk3SdJPyzRAZHiNcRXHz0N8qtahXdnJI2O0McQ8I9nc+rndF9EwT+IdK0aKC5yYklrcT2c4TXK0l8rxsxUiaYq6EMqkFG079CGHSnCqK85MhdhIjTRXCjCzpLIZAM50ntGYOhPVGBB8qhPx27s/8Mi7eAf8AWrZTlR5zQbsvmWjLD0FQtieRqoqLw3ikVxGJIJEljP3kYMPkcdD6HepVWIFv2jwluGXJX4o0Ew+cLrL/AMlL55ptiAfeIsHf4wevToa0N0BBBAIIIIO4IPUEeINY9xnhx4XIYpCRaNk28pOcDqYG8da76fxL03GK5/WwbipJZwTrcVshp9nd2st1xF0bUha2AO/hAQeoo594uEv+FQMupHue0b0K4jhJ9BJJn5qK6cowjh9pLc3riE3EiyMH/ql0qkUbY6vgZIHQkjwJqt44icRvdNtKr9rw6QwSqQQs0F2joQfu94Lq+QpmvMa0n8CVu8mj1G4nYieGWFvhljeM/J1Kn+2onLHHlvLaOcDSWBDp4xyKcSIfkwP0wfGrStuSpSez28c2nYTftrN2tZD+LsgNDjxw0ZRt/M1c8a41FaxGWU4UYAAGWdicKiKN2djsFHWk7jPHo+F37zSByl5b50opYtPa4AUADbVE43JAHZZNcuCzx3kwupZ4Z7hQRHHE4ZLZW6qgzkyEbNIwBPQBRtS85aBiuOtn4nCJ7if32ZuxudOmGJTlYo8k6JsEdszZOrfC/dIIzVmnMKKQlwOwc7d8/Zv+5JgI2fwnS3moqxqg5t48kMfZB4lnnBVO1ZFRR96WTWcdmgyd/iICgEmuZbUr3vyPaVCOx14baRXV8OyWLsLTTI7xhftLhtapGSox9kMyEZJ1PH0xuoTcQa3u7yzhXtbg3TtDH0AWZVlLOfuxoWbJ+QHnTZZcyR29tFZ8Lja5ZFCLKVcQLjrJJLgK++WxHnUdhjw7cC5eFuXkdzNczHVNOwAaQ+AA+5GNgqDYACtrKK1Uq3v3MqJTU9a2P3lzgAtYzlu0mkOuaUjBkf08kUd1V8B6k1ZzTKilmIVVBJYkAADqSTsAPOqrjfNUFsQjFnmb4YIhrkb10/dX8zED1pdu7Sa9YNd4WEEFbRDlcjoZ2/rSPwgBR69awsthUsyG4QlN4ifHErn+6hUYI4ejahkEG6YdGx1WEeGd2O/TFWsECooVFCqowFAwAB0AA6V9gV+1w775XPfjsjqVUqtfHyFWXsymxHdQHrDdSFR+ScCZf5u4+lVtceCXLwcViCbpdo6SrjJBgRnjkB8PiKHw7y+OKc9Ls03afKFPUYaqtXhnnzmb/Dbn/Ly/7xq0v2Je0ZIM2Vy6JESzxSMcBXJGYyegU7sCcYOR4jGU8RP20n77/wC0aj16dPB55rJ7VDZGR0O4Pn6iivJ3K3tCveHkdhKTH4wv3oz/AAk935qQfWtg5V9u0VyRHLazrLuT2CmYYAyW0jDgD0DY860UijiajX7VXwTme2uwfd5kkI+JQcOv7yNh1+oFWgqxBmvPPDVa4KcNi7PiQUSyTxSGFUUt3RNp7srvg4VhnAJJx1ubTn2RI1F3Y3iTYAbsYhNGzY3KNGxwCfA4x69a58mIXhe6bOu8lec56hCdMC/JYgmPmav6Ql1DUngej0ycVko15n4gPtns0NuT+xR2N0iZ2Yj9m7Y3MakEdMk1X8c5vMvZzLw+4aC1Zp5GuFSE92J1+ySQ5dl1684A7mxzirzjs86RF7aNZZFIPZMcdoviqtnCt4gkEHGMb5CBxrjFzeSCOe2nS1TSxhjhuWa5k6iNmaJAEU7nOAfM9RH/ACJ6W+fqS6IJ4OfMt7ccVlgeIlEeQC0tnG0iqD2l3NgjQApyDvgYA3bJYuX+Hw8Ov443lGm3s5ZZ5m2DS3VwmAB4ZEZ0ruSAOpNQOW5r1bq5XsIkuiIx2zvrjtoGUMkKIuGkkLay26qSgOcAU0cP5cjjlM7kzXTfFcSBdfTACAALEoGwVANuua1pjJx1T5f6fAVusjF6Y8L95IHBr3s+LuY4ZIbW+R2GvbtLiIBmlEZ3i1xltmwW0ZIGKfKS+cEZYFuIwTJaSJchR1ZY8iVPrE0g/SpVxzuJiE4eguWYZMxLCCIY++6g633H2a7+ZXFMalFbmUMz4P32j2re6e8RjM1k63Keoj/ar8jGX/QVxvuH2VzEJ5o4HjKBxLIqZCEZB1ndRgjxFROKcN4nJG2jiEYkII7P3WMREEYKktrkA9cn5VlXEve4VjsrpiBbqAiD4GXJKyA/1nXAJ+HGMAg5zVsZcF50SWGyfxvmt45McMluY486VDyNIsjMQEEccwYxrnxJyfIeL1yzy/bxkSzjtr2WRozPLhzJJGG1mHGRHGCjgbKcJ8qzjlgqeI2YO/26nA36K2k/INg59D5UyW/NduCluZhDo/uha62B+yMkgMEw8NAC6Sx6Hrgb1hYsvCGanhbmpRyhgGU5BAII3yCMgis4565t7SYQwXQijgkjFyySqjv2sip2ceDqbQutnIzp2zuNuHEeZIbiG3xclOxkjt7m1hmZVlRmEZaIqQZEBwwKndSQcGn5uXbYxLCbeExJsqGNCq/IEbfOq105y2F/U6cJIoOG8HigB7JApbdm3LOfNmOWY/M1MqNxXk+0jjOlp7YN3QtvLINRPRUjyyljvgKvn0AJpKuPYu5JktbwiQHdZRhkbGSpkiJBYZwcCuY/SJybcp/p/sdj6tWkkoYH+vxmAGTsB1PlWb3PCuYLUYBaZB4p2cxP+kO0/lSVzFzBfSns7p5Bj+rZezH1UAZ+orFekWZ3ksfiMf8AaVte6nk1DmD2l2tvlUbt5B91D3QfzP0/TNJHKnP068WS7kOo4ddA6BCjYRQTsAcHr1Hjk0kUyez3gD3l/FDGQCQ5LHooWNjk/XA+orr9P0ddG8efJzb+qndzx4KTiaETSAggh3BB8DqOQajVqntr9ncsF1JeQxs1tMdblV/ZOfj1Y6KT3gx2yxHzy1IyxAAyTsANyfQDxpsVPmtK9gIX+6jZO4t5NPqdSZ/1dR+lJ3COT7u53hgdl6ayNK7HB7zYGxz+lfcvDp7GUMJDHNHLIgMbEFTGFywYdQdZH8LZozgMZ2R6k4zyrbXRDSxAyLusqkpKp/LIhDj5ZxVRc8B4jErLbXqzKVIVLxMsuRjImiwzEfnVqxax9snFIyM3AlA+7JHGc/Mqob+dPnCf6QcBUe820qN4mIq6k+OzFSvyyfnVtcWS6prsWXCuD3PCoI2nl7W3HcmRNbLappUJLGXzIyBg2vwAcFVUIacEkDAEEEEZBByCD0II6j1pQh9tcE7dnaWl3cSnoumNR82OttK+pGKj8F5f4jEXkSS2t1YkrYhZJIUz4atWYz59mNOcnHhWFtKlvE0r6j2e0x0urpY1LuwVR1J9dgPMknAAG5JwKV4ObZ3maGKCOSQ63H26ARRAqqdtoDlXJPw4z8XguT83HB+IXMweWWG2RF0qsWZmy2dciM6qI5NPdDaWKgtjGTm7tODrbQrHaJFGFxsVOGwMd4qQdXjqOr5HNVro/uC3q1xA/eE8NaPW8rh5pSGkZV0qNK6VRASSEUeZJJJJ64FhVBc8xyBighIKnEko1TRRnGcHsh2jNjBIKoBkZYZGfn3hGhM54k3ZLuZIzbCNfQ5jc5z90knO1NLC2RznlvLOfO94WiFnCSbi6IQBTukWR20rfhQJqGfEsAKtk4hbQSRWgZI3ZT2UI27iDwA2GwPXrg4zg1lUPO80E1y8AjlM7gi4nQrIVVQqjQhC6RjKju9dx4UvXU7u7TSSMZiwczE6WDL8LKR8GnbAGwpeyLm9+DoUyVUduWeiKXueeWReWrAACeMF4X8mA3XP4WxpI+R8BUPhXHZZ+De9MQJvd5XJXujVHrx03GdAzjHU4x4U/MvGTH3YdaNJaR/s9byF7iQaTt3maOKK4cfM4xmloxedhyUlp3P3hXAZCtrLYJEsJgLrNK5LrNMoV5pFC/auqZRVyFBZug2py4JwVLW3SBMlEBBLblySSzN5liST86ouReJxFri2hdZIIHV4XU5Ajn1OIj5Mja1wcHGNhg02V0I4e5xrHJPS+xya0Q6coh0HK5VTpPmu3dPqK433ERGQiqZJWGVjBwSB1Zj0RB4sfkATgGPf8WwWSIrrT9pI3wQA9NeCNTnIxGDk5GSoIJj29goRnlyIzguZPjmPQGbA2XwWEADfBG+gWM8HK1tmlbtC+2CGnHdGn7yW2f2ce3emPebGx2UpbWdxCBGkbJhk1xqpHeQY7yjxXvDfzb1quvmaU6Sndxq7N9lAG4kufQYysPjjLdCY/m24cZNRBYRyYMk2cS3HkFI3ihA6YwcHu4zrYJL0GudzapIumRFdfwuoYfowIr6hhVFCqAqqAFUAAAAYAAHQAV9E43PQUFRS4l7KuHTEk24jY+MTMn6KDo/1aq/Z1ysLTize46prUI6XEzqpEbAZEMbggO2rQW0rtgA+NNNtC/EsiJ2isskNMuz3HgVgP3IuoMvVui7d6nTh/D44I1iiRY40GFVRgAelVYzWpcskYrlDaInwIq+PdUD+yutBqpqZTyVAUtSp3Kz3Kk/K4kFZJz9bkXUj5GGuLhfUFWQnP0da1zgt2kaXhdlSOK+vFJYgBR27Ebnp1pU//wARNxMuSDBAbuedJmBzJHKsa9xDht+zUgtpG+2c4oxklSUXlmVxRFmCqCzMcBVBJJ8gBuTWjcrexuWUCS9bsI+vZgjtCPHUfhjGPmfMCtJ4DynZ8NTVGoDbBpn70jZ2ABxnc9EQDPkTUbjd4ZO6+AuCyxNgq2ncmXvASFRv2eQi7a23XFo1kT6iU9o7IuuB8Et7aIJbRqkZAOV317bMW3L7eJJqwpM4ZDK+pIgYmBA1odCqcbtIoHZuTsQukFs5IjXSS4woQoBYsQACxABYgbkgAAZ67DFXawJzWHyRb3iyRMEIkZ2GQscbuceZ0jCjIxliBUPiHELgRMyRpEe6q9qwZtTsETKRnSBqYff+lXNZ/wA9c8pp7C2bVIroxlGCqGOQOAM5EjZUA+A36naoYRWXsT+NT21jAqXDvcNjKwlgO0JOWd0XC4ZiWLSatycZO1ZnxW/NxKJGSJNIwiRIqqg8AMDLH8x+mBtXGaZnYu7M7scszHJY+ZP/AKx4VO4By9Ney9nAucY1u2QkYPi58/JRuflkijYzGOCvjRmZURWd2OFRRlmPkAOv/Dxp/wCROVYFZZLlla6+JLdwV7I+eiQAyOPxY0j7v4i08I9mkVsA0M0q3GnS83cYPvnBR1ZVTPgpB82J3qZd2E+nTPBFdR/kAB+ZimJXPykJ8hQmiJ6nwL0Jjto7yxnYRRMs8sDscBoZVZpFXPV4mZ8jrgqag8h8Oh1pdXEp99kijAjkUxCNdAVRCrgF+5gaxnqfM5u5uF2847JXKkEEW86awCPHsrgagPWMqPWpd/cvHG3vMMc0IBLFNOAB1LRTHH6Ox9KiMEm2RO1yiovsXCxgZwAMnJwMZPmfM1UNfPc5WAlYRkNOuMtjqlvnYnwMp7o6LqOStNDbpcMY0le2i8LaQuGm3By0UrBkhwMdmhGoMdWB3SxJNLGAGiVlGwMJxgDp3HxgY8FZvlWhhjB8cN4UFC6lChd0iByIydyzH+slJJJc53Jx4s33PZSM2rUuQ3dyNol37yruHlPTU2wycDAIfrbcVidtCuO069mwKv8APQwDY9cYqVQQVlvwwkkOMRKxKpq1GU/9rMT8RJ3C5PQE5OAlpX5UTinFY7eMyStpUYA2yWY/CiAbs5OwUbmgjk73V0kaM8jBEUZZmOAoHiTVfY8Fk4gQ9wrRWOxSA7Pc75DTjqkPlF1bq2B3ak8G5ckuJEubwaQh1Q2uQRGfuyTeDzjwHwp4ZbvU31VsYhXjdnzHGFACgAAYAAwAB0A8hX1RRVTYCaW7znAOSlmguGBw0hOmBD45kAPaMPwxhjnYletdOcOVWvo1QXDxBTkppR45MEECZGAMi7fDqA887YpJHvLUATWomiUYElnkkAdMwPhht4Iz1KKSbS2IvCOSoonaWUmeZ5XnLOO4kkhy7RR5Koc+Jy23WrLiPGFiZY/jmkyUjBwSB1ZidlQZGTv5AMdq+eFcxW9ySsUgZ1+KM5WRf3kYB1+oqdNArjDKrDyYAj9DV0LN7+8KV/NISHkOGydK/CdI+IxrnMaY+JmKsR8TRrtUrh/BWl3ZisWcr1DMB8JUfcGMYOBj7iqftGtouBRK2rvkDojOzICDkEBicY8B0HUAHerGruXgu7NsI5wQKihUAVR0A6D/ANda4cS4nHbxmSZwiDxPifAADdmPgBkmqXmrniKz7g+1uCMiIHGkHo0h30DyG5PgMbjK+L8ZmupO0mfU33QNlQHwRfAeu5PiTWbZEa3LcveaOf5brMcWYYDsRnvyD85Hwr+UH5k9KVa/Cf5kAAbkk9AANyT5CnLlbk2QP2l3ZTSAYKQ67ZUO2dUuqbUf3NOPPV0FeRhYicOTvZ/LfYkfMVr+P70vpED4f4w7eQbw1C8kTh9ukVtbu2TpRI45XAPi8rIrMB4ljlm8M9R8/wB27s/DZxqPDXdAfyjhf+2j36+P3bNP4p5P+WOq4ZGuPkqY4DIxkkivpZ9ysgjlg7MH7kIZ00IPIkliO8W2xMgur9CNEMsyk9LlrVGUekkUhJ/ijYn8VSv78PW4gX9y2b+152/sr890uD8V5N/BHbL/AGwsf51bDKa4ruXk9skqaZUVgdyrAMAfrtn1quk5fI/YSvH+R/to/wBGOsD0V1HpUM8IJ+K4u2/z7J/utFcjyxAfiEsn+UnuJP5PIRQosHZF9j9vmljA95tlkRSGDxFXwRuG7OXS6kfk1n1qVw3ikVxH2kLh0yRkZ2I6qwOCrDxBANRV5XtB/wBVt/rDGf7Vqwht1QYRVUeSgAfoKssmMmuxzvbCOZdMsaSKDkB1DYPmM9D6ipFflVXFeNFHWCBO2u5BlYgcBV6drMw/ZxDz6noMmpISb2R04zxxLcLkM8sh0xQpu8rfhUeQ6ljso3Nd+XuUHMq3d8Ve5H7OJSTHag+Ef45CMapDvtgYHWZyzykLdmnmbtryQYeYjGkf9lCP6uIHw6nqST0Yqo3kZhDSFFFFQaBRRRQAUUUUAVnGeWra7GLiFJCPhYjvL+44w6H1UiqKfk64h3tLtio6Q3YMy/ISAiZR8y/ypwooIaT5EKbjU1v/AIZaSxqOs0ObiL5kookQfvJ9an8O4pFcLrhlSVfNGDY+eOh9DTdiqLjHJNpcv2jxaJvCaImKUfxxkMfkcirajJ1LsKvMHIVtdFnwYpm/rUPUgYGtT3X223GduopE4j7N72M4RUnUnGpGCY/eWQjA+RatQk5ZvoP2Fylyg/q7pdL49Johuf3oz86iScydj/hkE1r+dwHi/wDqxakUfv6PlRsyvvxIHKXIkdpiSQiW5x8eO7HnqIgenqx7x9BtTRXO3uFkUOjK6HoykMp+RGxrpVjJtvkKKKKCAooooAKKKKACiiqVJpb9zFaN2cCkrNdjB3B70Vt4NJ4GTdU8NR6GSYxcuD6vOJyzSm1sgrTD9rKwzFbA9NePjlP3Yh82wKZeXeWYrNGCZeSQ6pZnwZJW/E59OgUbAbAVK4PwaK1iWKFAiL4dSSerMTuzHqWO5qbVG8jUYqIUUUVBcKKKKACiiigAooooAKKKKACiiigAoxRRQAv3vI1q7F41a3lO5ktm7Ik/nC9yT+NWqtn4VfwfCYryMeBxBN+ozC5+kdOVFTkq4p8iHHzXCGEc+u1lOwS5Xs8n8jnMcn8LGrir66s0lQpIiujdVdQwPzBGDSvP7O40ybKaWzPXQhDwk+sMmVH8Gmp1GTq8EqiqeV+IW/7a2W5jGftbRsNgecMpBJ9EdvlX3Yc0W0rmMSBZh1hlBikH8EgDH5gEVbJk4NclrXzLKFUsxCqoJJJAAA6kk7ADzrlf36QRtJKwRF6k+uwAA3LE7ADcnYVw4dy894RLeIUgBDR2jYy2Oj3Q6E9CIui9Wy2yjeCYwciNZ2MnEt+/FYee6yXY8h0aK3PnszjppU5Lta2qxoqIoVEAVVUABVAwAAOgA8K60VmNJJLCCiiigkKKKKACiiigAooooAKKKKACiiigAooooAKKKKACiiigAooooAKr+L8Bt7pdFxDHKp2w6g4/dPVT6giiigBG5S4HEvF7qLDtFapE1ukkksiws5cMyCRjpOFAB8N8Yya0kUUUAFFFFABRRRQAUUUUAFFFFABRRRQB/9k="/>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sp>
        <p:nvSpPr>
          <p:cNvPr id="14353" name="AutoShape 28" descr="data:image/jpeg;base64,/9j/4AAQSkZJRgABAQAAAQABAAD/2wCEAAkGBhQSERUUExQVFRMVFxgXGBYXGBcbHRcaGBccHBcYGCAaHCYeGBojHRwYHy8gIycpLSwsFyAxNTAqNSYsLSoBCQoKDgwOGg8PGiwkHyUqKiwsLy8sLCkqLC0uKSk0LCovLCkpLCksKSkpLCwtLCwpLCwsLCktKTQpLCkpLCwsLP/AABEIAPMAzwMBIgACEQEDEQH/xAAcAAACAwEBAQEAAAAAAAAAAAAABgQFBwMIAgH/xABQEAACAQMCAwUFBQQDDAgHAQABAgMABBESIQUGMRMiQVFhBxQycYEjQlJikTNygqEIQ7EVJDRjc4OSorKzwcI1RFNU0eHw8SV0k5SjpNIW/8QAGgEAAgMBAQAAAAAAAAAAAAAAAAQBAgMFBv/EADERAAICAQMDAQYFBAMAAAAAAAABAgMREiExBEFRBRMiYXGxwYGRofDxI1LR4RQVM//aAAwDAQACEQMRAD8A3CiiigAooooAKKKKAClXjftN4fbI5NzFJIvSKJ1d2bOAgCnY523xjqaUfbHzaSwsImIGFe4ZTg6TnRDt+L4m9NI+9WWsihdOML026Dy+W/jStvUqEtKWWMV0Oa1PYaON+0i/umJ7VraPwigOCB+eTGtj8tI9KWZR2hLM8jserNLIxP1LVHMmDhzkqMjOAGGepztqHTfbfPjt3WQnfAI9Gz/wAP60hOyx75+yHYVwW2Bh5f55vLM/ZytIn/ZTs8i/wknXGfkceamts5R5si4hB2sYKkHRJG3xRuACVPgdiCGGxBHyHnQP8/0P/tTP7PecF4dcu0ufd5wqyEb9mynCS4/DgsGxvjB3xW/TXy1aZsx6ilY1RR6Aor8RwQCDkHcEeNftdIQCiiq/mDjcdnbS3EpwkSFj6n7qj1Y4UepFAFNz77QoOFxBpMvK4PZwr1fHUk/cUZGT+gNeeuY/a5xG8Y5naGM9I4CYx8iQdbfxE/KqLmfmWa/uHuJ2y7dB4Io+FFHgo/8AEnck1U0AWLcx3Jj7M3ExjyW0do+nJ6nGcZqVy5znd2Mge3mdN90J1I2/RlOx8d+u+xFUlFAHqj2be1KLiilCvZXSLl485DDONcZ6kdMg7jPiN6ea8UcM4nJbypNC7RyIdSsvUH/iPAg7EEg7V6r9mvPK8TsxJ3VnTCTIPBsbMB1CMNx8iN9NADZRRRQAUUUUAFFFFABRRRQAUUUUAeYeJcSNzcTzkk9rNIwz+EMVjHyCKo+lcK78SsuxubiHGOyuJlA2+HtCydPNWU/Wo0kgUZJwP/LNcO7PtH8zs1Y9mvkMnAOT/fOHTPHg3Uc/2ecf1SD7NifBw7HOdiVPgaVezKscKVYEiSJhgqw6gg/C38j/ADrZvZ5wJrWzAkBEkrtM6n7pcDCfMKqg+uakcw8lW14dbqUlxgSxnDY8A3VXHowPpimZRTWDGO25ignB6Bs+qkfqSMV838brGJCv2D9rHq/E6KpIH0OPU6h4U/z+yl1BPvBdQd1jiVZCM76S8ugNjzFXnMHA4VPCoBGvYLeIug9MdlI3ezuSSMnPU9c5qtVK1bk2WPTsPfKMDpYWqSDEi28KuCMYYRqGBHgQc1bUCiuqcsKxr+khxorBbWwP7R2lcA+EYAUH0JYn5rWy157/AKSCt77bE/D2BAGfESNq2+RWgDIqncE4NJdzpBCuXc4HkPNm8lAySfIVBr0F7JOTFtLczPg3Euzf4tQf2Xo2d29Rj7tUnPSsmlcNbwZv7UOQ14e0DRZMTxhGbfeVB3yfLUMMB6N5Ui16h49y017BJBcPGUcHTpiYGNgfs3DGQ5I8dhncbZrzZxrg0lrO8Ey6XQ4PkfJl81I3B8jVap6lhlrYaXlcEGnD2W84Nw+/jbP2UpWKUeGlmHe+anvD6jxpPoFamJ7hoqp5SvWmsLWVvikt4XPzaNSf51bUAFFFFABRRRQAUUUUAFFFfjHAoAxD2wcHMN+Jsdy6Qb/42IBWH1TQR+41LHL8Ae8tVKhh7xGcHxwcn9ACfpTUhivESe6tpbma9ZmVldQbdAsjxxW+pxusaFiF6lt8k4qy5E5E7B/eZZBK4LiHAwFQkjWwxntWXYg405IxnOOfbX/U1o6FUno0MZeNHOkOpaHGWUYJlcuixQ4yMhmY5B2OACdJIMm0u27R4pY+zkQI2AwdWR9WllYAeKspGBgr4ggn84tbSPH9kyrKjK6Fs6dSnIDYBOPofDY1Q8lcJngeZbu5a5uSsbFiSVRGaXSilu8ct2jYwAMjFWWnR8SXq1/At+IThp0haYwR9m00koZVOA6JGgZtl1M+5693A+Klzm+Y+5RTSSuvu13kzRBdZWOSWDWgxpDMCD0wC2egqfzdy3DdT2wuAzRN2kRVXZQW0iVNWkjUB2TjHm1dOcEWKyREjyqzWiLEoB1L7xGOzAOxyuVwdt6smsJLkpJPMm3sTeROLym5ltpJJ5E7GOeP3gL2seqSSOSNyoAYBkBB32OxIwaeKUeUeFym6uLuaIwh44oIY3K6wkZZmZwpKrqd9hknC74zTdTUc43E5YzsFYZ/SVsjqs5cbESoT6goyj+bfpW51j39JJh7pajHe7ZsHyHZ7j65X9KsVMP4Bexw3MUsqGSONw5QEDVpOQN/DOM+lehuXOYpCLZZIoFiuYw0BglLlO4ziOZWVWDFUfvDIyjDrXmmtj9kXBY0dbqTustpqBdtsPPMrOMnuqqRgeXfJ8aytSxlm1LerCHfmS9tYZg9/LPHbsiLEY5LhFWUO2vPYEEsVZCNWdo2x41X3XKttxJJY5XFwsL6ILxCC+lkDaGYd2RkJIORg7Zw2o05SwpIuGVXRvBgGB8tjsaouXeZoZp57aFAqW+NDKAEcZKyaABgBXBXbY5zS6n7uEuBnR72W9mY3zF7JprSaIGVGglcIJumk4Jw6k7EgHGCQTtkUocWsRDM8YcOEYgMMYI89if/AHr1FzLbo9pcLIAyGGTIbpshIP0IBz4EZryrbwF2VFGWYhQPMk4A/WtanKTy3tjj7mN0YwWEt/P2PYPI0ZXhtkD1FrAP/wAS1eVwsLQRRJGvwxoqD5KoA/srvTAsFFFFABRRRQAUUUUAFBoooAzS3tRw/wDveeGZ4oJWltZY4ZZRpYsQh7IMUkTW6d7AZd/MVI9nrZ4bbNnJdWc/vPI7MPoxI+lPl9epDG0kjBERSzMxwFA6k1m3LPEWhYiSNo7S7nkks3YjpMxcRSDrEzbyID1146jFL217NoZqs3SY31Q8Pu1XiN1ExAkdIJUGd3QIyNjz0sGzj8Qqv9qHFZ7eyD27FGMqKzr1VSGO2QRuwRd/xY8ao+A832/EQEvLMy3Eak6o4u0GnYFlx349yMgZG438l0thtxeNS4Q38VvVe6t7dCDIsnbuBv2caIw1N5anZVGeuT5Vy5iJmntLSPeRp47h/wAkNvIHZz5ZYKg8yaquBQtFcXENjZBGk7Jhq0okKhMa5ypJ1EkkRDLkAk6Qc09cs8rLaB3ZzNczYM07DBYgbKoGyRrvpQdPMnet4V7pi1luzXcvKKKKZFArD/6S8n+Ar4/bn/dCtwrFP6StmSlnLjZWmQn1YIyj/Vb9KAMJr0V7Oja3nDrXKRSvbKFIZVYxOCd9xlc7HPj9K861L4Xxea2kEkEjxuPvKcfQ+Y9DtVJw1I0rnoZ6T5givJIJkUxwrhsSRGSWUp5IhVAHYZGzkjO2Tg1Vcg8udhLI4kZlEYjX+95YVwWz/WnUxGkdBgaupPTMrP2zcSVhl45Bt3DEg1encAP6Gt64VxBZ4Ipl+GVFcempQcfTOPpSs4uCwxyE1PgWPanxhorCZIwWkkjYHH3Isqsrn07wX5uPI1n3sH5S95vzcOuYrXvDPQyt+zH8Pef0Kr51tl7ZpLG8cg1JIpRh5qwwRWccv28/BYZuzmMgiuINcQCFLjtyq6F1IHimEeg/Gy7r1ycWrsjFbmV8G3k26ikk8/z5GLBtPjm4i1fQYKn/AEhV1wDm6K6dowrxTINTQyhQ2knAddLMrpnbKscHY4NbQvrm8Rkn+JhKqcFmSaLyiiitTMKKKKACiudxcLGjO5CqoLMxOAABkknwAG9J9vzjeXR1WdkvuxGUnuZTEJPJkjCNJoPUEgZHlQA6Ut8S53jWY29vFJd3C/GkOnTF1x20jEJHuMYyW9KhXHALy62u7vREfigtFaPV+VpWYyFT4hQmaveHcOjgjWKFFjjXZUUYA/8AE+ZO58asolXISeKRXV5fWttxARRWzLJOsMLu4neFkIinZlUMFB14UYOD9G7mDgy3dtLA5wJFIDeKN1Rx6qwVh8qq+eE0RwXfT3O4SVjj+qbMU/8AqOW/gqfzJx8WsWoL2krt2cMS9ZpD8KjyHiW6AAmrpJFc5KHhnE0uYmtroILlV0XFu+Ovi4B+KNtnVhthh40pcLgigvmHD7RnnCNGUWVpFGtlIeeTUyQxqEyFBLtq3C4GaOXgcr3E6XMayXYkLTFYu1Zi26srOAkcRXAQeQ8CCKuuQ+KTWFxJEdXuKtCswddHu8twWEbgdAhIUNjb7QEdDXPgouxx3G5dQ8YXJf8ALrNw2/mFxJJKJreGa4mVcxxytLMofSO9HEEUJqAIAQFtI6aXb3KyKHRldGGQykEEeYI2IpV4RcCXiV4yHKxxW0BYdO0UzyOufNRImfItipcvLEYJaB5LV2OWNuUUMfNkZWjY7/Fp1etO6fAtq8jHRSoeH30PfjvDclesNxHCgkHkskSKY28iQw8x4i94LxlLqISx5AJKsjDDRupw8bj7rqQQR6eIwahrBKeSdSr7TeVzf8OmhUZlAEkXq6bhR+8NS/xU1UVBJ4gkjKkgggg4IOxBHUHyqVwvhEty+iGNnbrgeA8yTso9Sa2v21+y1CsnELfSjKC1whOA+476bbOSdx97r1zmTyhy2tlbLHgdoe9I34m8vkOg/wDM0l1nVLp4Z7vgb6Xpvbyx2XIp+z3kmW3uLgTona+5TNDgqxViVXUMdG72MjzNavyvw2OC1iSIsYtOtNRzpWTvhQfwjVtnO3iarLI6b6BvxxzxZ9T2cgH6RPUu1M9upgS3eQISIXDxrH2ZOUV2LakKA6DhGyEBGc4CFXU+03m8ZX0yMzqVM3FE/i/E+xQYXXI7BIo841uegz4KACzN91VY+FLFxaZnSInWtse2lfGO0uphnUR4aEOQPASoPu1dzL7qj3VwRLPp0qFGFBYgLBCDuNb6QWO7HBOAoC0av7tAWkOpydTsPvyyt4eQLsFHkNI6Cl+ov1LEPkvj+/ubdPDXPVLhFlULicEmBLAQtzDl4W9cYKN5o47pHqD1AqYucb4z446Z9K/a5kJuuSlHlHUnBTi4vhjrwDjCXVtFOnwyIGx4qejKfVWBU+oNWFI3s6lKT3tv93XHcoPITgiQDyHaRu38dPNezqmrIKa7o8pZBwk4vsFFFfjNgE9MVoUEvneT3u5t+GBsJKDcXONibeNgBHnw7STC7eCnz3ubrhjAl4JDG/4WJaJsAABk+4MADVHpI/N0K57PM3LXXEnG93KVh/LbwkpGBnpqIYnzIBpzrSK2KN7kbh192qZ0lHUlXQ9UcYJU42IwQQRsQwI61JqC8BW4WQZxIvZuPVctG30HaL66l8hU6rIqcry0WWN45BqSRWRh5qwIYfoTSzytybJBIJbqf3mSJOwt2wQIoQMZwf61xgM3koGcZproowBnftMt4/erUlJGaSOdWCSmIOkZjKhyu7ANISB6nbfZc9lhT7SyuI8x3sbAlmJLSW+UlTIOQCoLjyKtg9MMftYtC0tgwDnv3EeIyQx1xBgBgg/1Z8RSgLOSzaK67K4VYbhZmBdX7rNibIWRiAUZzn13NIzm43fB4+5qoNxzlG0cJ4RFbRLDAixxp0Vf5kk7knxJyTUuv2vynzI4veIJFjLASOrMq+LBNIcjzxqXPzqmspvd+KNF0jvY+2X/AC8OlJcerRGJv82x864834Sbh83il4sWfy3MbxsP10H6Cvzmk9nd8NuGz2cdw8TY8GuYmjjc+gbC/wCcqkiyHKiiisy4l+1ZybWCP7s15bI3qofWR+qCqqKdWzpYNpJVsEHDDqDjoR5Vae1Rf73tjnvC+ttI/ESxBH+iWP0pT5RYNDJIOktxcOPl2hVf5KK4XqsctPx9/wCDs+mywmidxZ9CrMM5gkSbbrpQ/agepiMg+tOUt2ioZGZRGF1FyQFC4zqJ6AY3zS0RVZbcvooRWeWWOL9lFI+pI8fDpUABtPQF9RXAwRXKhOOnEhu+iU5JxJU92byVZiCsEeTArZBdiMGdgd17pIRTuAzE4LALA5sbFuD5TWx//Zjq5ql5uI92GenbW2f/ALiOiE9dsfmvqa+zVdTS8MuqKDRS4wceBz6OMQY6TW06H/NvHIp+mWH8RrS6zHhx/wDjFj/krv8A2Y606vWenvPTx/H6s811v/vL8PogpY9pfETDwu6Zc62j7JcddUxEa4/0qjc9e1C14Z3ZC0k5GVhTGceBcnZAfqT4A1l7+1SbjN5aWggSGE3MLthi7ns21bkgLjAJxp8BvTwmbRwbhi21vFAvwxRpGPXSoBP1OT9amUUVuZEHjfFltoGmcFlQrsuM991QYycdWFTyKV+f21QwW4+K6ureL5Ksglkb5BYz+tNBNR3A/KKKKkBM9qyEWkUqtoMN1C2oY7ocmJj3gR0k8RSDe8SWSKRPe276Oh1OpUhlIPxDT4/dxWke05SeGyKPiaS2VR0yTdRYHpSe3Brj8MZ9O1b/AIxgfzrl9avfTTNYVqa3lgd+Bc2wGztHnmiieW3jkw7que6AxGojPezU1earU40zK+SFBTU4yfVAR4/Sq32YSk8KtR4orxn5xyuh6fu00aj5mukstGbFfntA/uUX3nv7cgekRaRz9FU/qKPaU2OGTvjJj7KQb43SeNtj4HavjT7zxf8AxfD4v1nuh/ywj9ZK+/ab/wBE3f8Akx/trR5Ac6KBRWRoI3tJlzNw+LHW4kl+XZW748fNx+lK3I4xYQr0ZQysPEOsjBwfXVmmTn7fiFh6RXh+WewAP9o/WlgN7nctkYtrlwwbwjnOxDeSyYBB/FnzrgepPVY4Lwn+Wf8AP6Ha6BaYKfxa+n+BgoqNdcPSQgsDqHRlZlI+RUg18IzxnDnWng5xqX0fGxH5gB6jxrjYTWx1ctPcmVR85rmzf0eE/pPHV5S3z3xFI7ZVdgpllhUfJZUZz8go6/LzrShN2xx5RS5pVyz4GQ9aK5W92kg1Rurr5qwYfqDXWsmscmieTnwSMNxe2z1S2umH1aFd/pmtJrJeWuJkcdU4zG0T2gbykCi5b+QC/Mela1XrehWOnijzPWPN0meQ/aTKW4te5JP98SDc52DYA+QAAHoKsfYzFq4zbbZx2rfpC+/61V+0Rs8Vvcf95l/2zTR7ArTVxQtj9nBI3y1FUH+0adXIo+D0XRRRWxmK8n2/GFHVbK2LfKW6bSPqIo2/06aKWOSnEknEJsDU97JFn8tukcSD+TH+KmeoQMKKKKkBP9qb4skAJGq6tRkHBH2wOf5UnCSX/vM/+lH/APxTh7WEB4d3saRcWxORnbtlB/kazyKC3bZYkJ8lhz/IJXK66LclhmtdLsW0sGh+yuT+85EyT2V1cLk9TqcSDOPH7SnEkDrsPE+Q8aQvZMwC3iKugLcKwUoUxqt4/ukDGSpPr1q89oF+0XDrjRntJF7CMDqXnIiXHqNWfpXQrf8ATXyKSWHg4eztS9q1ywOu8mluTnwV20xD5CNE/Wvr2lRhuGTqejGFT/FcRDb13q5i4SqW626kqqRrGpU4KhFAVlPgwwCPUUo888YKWfZXSsGE1trdUbs5US5jZ3VlysfdXJRyCu4GRhjd8ELk0eigUVkaCLz/AA6byxlx3SLiDP5nVJEH6RSVXXdokqNHIoZHGGU9CDX3z1w1r3iMdv3tENt2uoHT2Mskv2My798jsWUjwDHHU1Dt7qVARcxtEUIBkI+zbPQhh3Rn6eHQnSPPepQzbqjykjtdBbFQ0SINjdPbOtvOxdGOmCc/e2yIpfKQAbN98DzyDe0sc7TrLa9nDIhnaSHsVVlLNJ2yadIz69aueC8S94t45cYLqCR+Fujr9GBH0rn2QbgrccvD+f8AsfrmlN157ZJTuqKSSAqgkk9AAMn5AConKXBWuJpLy6hTs5FRbZJQGZIwM6tOCqFydX4tgOlR+MStM3uUIBlmQ62IysMR7ryP6kEhV8T6UxQcqxqir2t0SihQ/vM+rYAeDhfDppx6U303TycHLjP0FOrnqehcLn5krivL0E2XZezkA2mTCOv8X3h+Vsr5ilTivFGtFZZMSS4XsdOwuNZ0x4H3W1bMOg6jYjDLZXUkEqQzv2qSEiKYgBiwBYxShQFLaQxVwBnSwIBALJfDEN1LBIyL2Vis0EUmoN2xDiPtFxsECpsepJJ6VE6tOfacL9/rx/BjRKevTDv+8nWSE2VtDNkvJaypcSMOrksfeT/Ekkv0xWyKaza5thIjIwyrqVI8wwwf5Gmf2d8Qabhtsz5LrH2bE+LQsYmP1KE10PS7XOMovzn8zP1GtRlFrxj8jy5zx/0le/8AzVx/vnrYP6PXAdFtNdH4pn7JfRI92P1Zv9Ssb5vm13922Marmc4+crGvRvsfQDg1pjxWQn59tJmuzHk5MuBou4ZGICSCNMbkKGcnwC6gVUfNWz6dTDa0uk3SdJPyzRAZHiNcRXHz0N8qtahXdnJI2O0McQ8I9nc+rndF9EwT+IdK0aKC5yYklrcT2c4TXK0l8rxsxUiaYq6EMqkFG079CGHSnCqK85MhdhIjTRXCjCzpLIZAM50ntGYOhPVGBB8qhPx27s/8Mi7eAf8AWrZTlR5zQbsvmWjLD0FQtieRqoqLw3ikVxGJIJEljP3kYMPkcdD6HepVWIFv2jwluGXJX4o0Ew+cLrL/AMlL55ptiAfeIsHf4wevToa0N0BBBAIIIIO4IPUEeINY9xnhx4XIYpCRaNk28pOcDqYG8da76fxL03GK5/WwbipJZwTrcVshp9nd2st1xF0bUha2AO/hAQeoo594uEv+FQMupHue0b0K4jhJ9BJJn5qK6cowjh9pLc3riE3EiyMH/ql0qkUbY6vgZIHQkjwJqt44icRvdNtKr9rw6QwSqQQs0F2joQfu94Lq+QpmvMa0n8CVu8mj1G4nYieGWFvhljeM/J1Kn+2onLHHlvLaOcDSWBDp4xyKcSIfkwP0wfGrStuSpSez28c2nYTftrN2tZD+LsgNDjxw0ZRt/M1c8a41FaxGWU4UYAAGWdicKiKN2djsFHWk7jPHo+F37zSByl5b50opYtPa4AUADbVE43JAHZZNcuCzx3kwupZ4Z7hQRHHE4ZLZW6qgzkyEbNIwBPQBRtS85aBiuOtn4nCJ7if32ZuxudOmGJTlYo8k6JsEdszZOrfC/dIIzVmnMKKQlwOwc7d8/Zv+5JgI2fwnS3moqxqg5t48kMfZB4lnnBVO1ZFRR96WTWcdmgyd/iICgEmuZbUr3vyPaVCOx14baRXV8OyWLsLTTI7xhftLhtapGSox9kMyEZJ1PH0xuoTcQa3u7yzhXtbg3TtDH0AWZVlLOfuxoWbJ+QHnTZZcyR29tFZ8Lja5ZFCLKVcQLjrJJLgK++WxHnUdhjw7cC5eFuXkdzNczHVNOwAaQ+AA+5GNgqDYACtrKK1Uq3v3MqJTU9a2P3lzgAtYzlu0mkOuaUjBkf08kUd1V8B6k1ZzTKilmIVVBJYkAADqSTsAPOqrjfNUFsQjFnmb4YIhrkb10/dX8zED1pdu7Sa9YNd4WEEFbRDlcjoZ2/rSPwgBR69awsthUsyG4QlN4ifHErn+6hUYI4ejahkEG6YdGx1WEeGd2O/TFWsECooVFCqowFAwAB0AA6V9gV+1w775XPfjsjqVUqtfHyFWXsymxHdQHrDdSFR+ScCZf5u4+lVtceCXLwcViCbpdo6SrjJBgRnjkB8PiKHw7y+OKc9Ls03afKFPUYaqtXhnnzmb/Dbn/Ly/7xq0v2Je0ZIM2Vy6JESzxSMcBXJGYyegU7sCcYOR4jGU8RP20n77/wC0aj16dPB55rJ7VDZGR0O4Pn6iivJ3K3tCveHkdhKTH4wv3oz/AAk935qQfWtg5V9u0VyRHLazrLuT2CmYYAyW0jDgD0DY860UijiajX7VXwTme2uwfd5kkI+JQcOv7yNh1+oFWgqxBmvPPDVa4KcNi7PiQUSyTxSGFUUt3RNp7srvg4VhnAJJx1ubTn2RI1F3Y3iTYAbsYhNGzY3KNGxwCfA4x69a58mIXhe6bOu8lec56hCdMC/JYgmPmav6Ql1DUngej0ycVko15n4gPtns0NuT+xR2N0iZ2Yj9m7Y3MakEdMk1X8c5vMvZzLw+4aC1Zp5GuFSE92J1+ySQ5dl1684A7mxzirzjs86RF7aNZZFIPZMcdoviqtnCt4gkEHGMb5CBxrjFzeSCOe2nS1TSxhjhuWa5k6iNmaJAEU7nOAfM9RH/ACJ6W+fqS6IJ4OfMt7ccVlgeIlEeQC0tnG0iqD2l3NgjQApyDvgYA3bJYuX+Hw8Ov443lGm3s5ZZ5m2DS3VwmAB4ZEZ0ruSAOpNQOW5r1bq5XsIkuiIx2zvrjtoGUMkKIuGkkLay26qSgOcAU0cP5cjjlM7kzXTfFcSBdfTACAALEoGwVANuua1pjJx1T5f6fAVusjF6Y8L95IHBr3s+LuY4ZIbW+R2GvbtLiIBmlEZ3i1xltmwW0ZIGKfKS+cEZYFuIwTJaSJchR1ZY8iVPrE0g/SpVxzuJiE4eguWYZMxLCCIY++6g633H2a7+ZXFMalFbmUMz4P32j2re6e8RjM1k63Keoj/ar8jGX/QVxvuH2VzEJ5o4HjKBxLIqZCEZB1ndRgjxFROKcN4nJG2jiEYkII7P3WMREEYKktrkA9cn5VlXEve4VjsrpiBbqAiD4GXJKyA/1nXAJ+HGMAg5zVsZcF50SWGyfxvmt45McMluY486VDyNIsjMQEEccwYxrnxJyfIeL1yzy/bxkSzjtr2WRozPLhzJJGG1mHGRHGCjgbKcJ8qzjlgqeI2YO/26nA36K2k/INg59D5UyW/NduCluZhDo/uha62B+yMkgMEw8NAC6Sx6Hrgb1hYsvCGanhbmpRyhgGU5BAII3yCMgis4565t7SYQwXQijgkjFyySqjv2sip2ceDqbQutnIzp2zuNuHEeZIbiG3xclOxkjt7m1hmZVlRmEZaIqQZEBwwKndSQcGn5uXbYxLCbeExJsqGNCq/IEbfOq105y2F/U6cJIoOG8HigB7JApbdm3LOfNmOWY/M1MqNxXk+0jjOlp7YN3QtvLINRPRUjyyljvgKvn0AJpKuPYu5JktbwiQHdZRhkbGSpkiJBYZwcCuY/SJybcp/p/sdj6tWkkoYH+vxmAGTsB1PlWb3PCuYLUYBaZB4p2cxP+kO0/lSVzFzBfSns7p5Bj+rZezH1UAZ+orFekWZ3ksfiMf8AaVte6nk1DmD2l2tvlUbt5B91D3QfzP0/TNJHKnP068WS7kOo4ddA6BCjYRQTsAcHr1Hjk0kUyez3gD3l/FDGQCQ5LHooWNjk/XA+orr9P0ddG8efJzb+qndzx4KTiaETSAggh3BB8DqOQajVqntr9ncsF1JeQxs1tMdblV/ZOfj1Y6KT3gx2yxHzy1IyxAAyTsANyfQDxpsVPmtK9gIX+6jZO4t5NPqdSZ/1dR+lJ3COT7u53hgdl6ayNK7HB7zYGxz+lfcvDp7GUMJDHNHLIgMbEFTGFywYdQdZH8LZozgMZ2R6k4zyrbXRDSxAyLusqkpKp/LIhDj5ZxVRc8B4jErLbXqzKVIVLxMsuRjImiwzEfnVqxax9snFIyM3AlA+7JHGc/Mqob+dPnCf6QcBUe820qN4mIq6k+OzFSvyyfnVtcWS6prsWXCuD3PCoI2nl7W3HcmRNbLappUJLGXzIyBg2vwAcFVUIacEkDAEEEEZBByCD0II6j1pQh9tcE7dnaWl3cSnoumNR82OttK+pGKj8F5f4jEXkSS2t1YkrYhZJIUz4atWYz59mNOcnHhWFtKlvE0r6j2e0x0urpY1LuwVR1J9dgPMknAAG5JwKV4ObZ3maGKCOSQ63H26ARRAqqdtoDlXJPw4z8XguT83HB+IXMweWWG2RF0qsWZmy2dciM6qI5NPdDaWKgtjGTm7tODrbQrHaJFGFxsVOGwMd4qQdXjqOr5HNVro/uC3q1xA/eE8NaPW8rh5pSGkZV0qNK6VRASSEUeZJJJJ64FhVBc8xyBighIKnEko1TRRnGcHsh2jNjBIKoBkZYZGfn3hGhM54k3ZLuZIzbCNfQ5jc5z90knO1NLC2RznlvLOfO94WiFnCSbi6IQBTukWR20rfhQJqGfEsAKtk4hbQSRWgZI3ZT2UI27iDwA2GwPXrg4zg1lUPO80E1y8AjlM7gi4nQrIVVQqjQhC6RjKju9dx4UvXU7u7TSSMZiwczE6WDL8LKR8GnbAGwpeyLm9+DoUyVUduWeiKXueeWReWrAACeMF4X8mA3XP4WxpI+R8BUPhXHZZ+De9MQJvd5XJXujVHrx03GdAzjHU4x4U/MvGTH3YdaNJaR/s9byF7iQaTt3maOKK4cfM4xmloxedhyUlp3P3hXAZCtrLYJEsJgLrNK5LrNMoV5pFC/auqZRVyFBZug2py4JwVLW3SBMlEBBLblySSzN5liST86ouReJxFri2hdZIIHV4XU5Ajn1OIj5Mja1wcHGNhg02V0I4e5xrHJPS+xya0Q6coh0HK5VTpPmu3dPqK433ERGQiqZJWGVjBwSB1Zj0RB4sfkATgGPf8WwWSIrrT9pI3wQA9NeCNTnIxGDk5GSoIJj29goRnlyIzguZPjmPQGbA2XwWEADfBG+gWM8HK1tmlbtC+2CGnHdGn7yW2f2ce3emPebGx2UpbWdxCBGkbJhk1xqpHeQY7yjxXvDfzb1quvmaU6Sndxq7N9lAG4kufQYysPjjLdCY/m24cZNRBYRyYMk2cS3HkFI3ihA6YwcHu4zrYJL0GudzapIumRFdfwuoYfowIr6hhVFCqAqqAFUAAAAYAAHQAV9E43PQUFRS4l7KuHTEk24jY+MTMn6KDo/1aq/Z1ysLTize46prUI6XEzqpEbAZEMbggO2rQW0rtgA+NNNtC/EsiJ2isskNMuz3HgVgP3IuoMvVui7d6nTh/D44I1iiRY40GFVRgAelVYzWpcskYrlDaInwIq+PdUD+yutBqpqZTyVAUtSp3Kz3Kk/K4kFZJz9bkXUj5GGuLhfUFWQnP0da1zgt2kaXhdlSOK+vFJYgBR27Ebnp1pU//wARNxMuSDBAbuedJmBzJHKsa9xDht+zUgtpG+2c4oxklSUXlmVxRFmCqCzMcBVBJJ8gBuTWjcrexuWUCS9bsI+vZgjtCPHUfhjGPmfMCtJ4DynZ8NTVGoDbBpn70jZ2ABxnc9EQDPkTUbjd4ZO6+AuCyxNgq2ncmXvASFRv2eQi7a23XFo1kT6iU9o7IuuB8Et7aIJbRqkZAOV317bMW3L7eJJqwpM4ZDK+pIgYmBA1odCqcbtIoHZuTsQukFs5IjXSS4woQoBYsQACxABYgbkgAAZ67DFXawJzWHyRb3iyRMEIkZ2GQscbuceZ0jCjIxliBUPiHELgRMyRpEe6q9qwZtTsETKRnSBqYff+lXNZ/wA9c8pp7C2bVIroxlGCqGOQOAM5EjZUA+A36naoYRWXsT+NT21jAqXDvcNjKwlgO0JOWd0XC4ZiWLSatycZO1ZnxW/NxKJGSJNIwiRIqqg8AMDLH8x+mBtXGaZnYu7M7scszHJY+ZP/AKx4VO4By9Ney9nAucY1u2QkYPi58/JRuflkijYzGOCvjRmZURWd2OFRRlmPkAOv/Dxp/wCROVYFZZLlla6+JLdwV7I+eiQAyOPxY0j7v4i08I9mkVsA0M0q3GnS83cYPvnBR1ZVTPgpB82J3qZd2E+nTPBFdR/kAB+ZimJXPykJ8hQmiJ6nwL0Jjto7yxnYRRMs8sDscBoZVZpFXPV4mZ8jrgqag8h8Oh1pdXEp99kijAjkUxCNdAVRCrgF+5gaxnqfM5u5uF2847JXKkEEW86awCPHsrgagPWMqPWpd/cvHG3vMMc0IBLFNOAB1LRTHH6Ox9KiMEm2RO1yiovsXCxgZwAMnJwMZPmfM1UNfPc5WAlYRkNOuMtjqlvnYnwMp7o6LqOStNDbpcMY0le2i8LaQuGm3By0UrBkhwMdmhGoMdWB3SxJNLGAGiVlGwMJxgDp3HxgY8FZvlWhhjB8cN4UFC6lChd0iByIydyzH+slJJJc53Jx4s33PZSM2rUuQ3dyNol37yruHlPTU2wycDAIfrbcVidtCuO069mwKv8APQwDY9cYqVQQVlvwwkkOMRKxKpq1GU/9rMT8RJ3C5PQE5OAlpX5UTinFY7eMyStpUYA2yWY/CiAbs5OwUbmgjk73V0kaM8jBEUZZmOAoHiTVfY8Fk4gQ9wrRWOxSA7Pc75DTjqkPlF1bq2B3ak8G5ckuJEubwaQh1Q2uQRGfuyTeDzjwHwp4ZbvU31VsYhXjdnzHGFACgAAYAAwAB0A8hX1RRVTYCaW7znAOSlmguGBw0hOmBD45kAPaMPwxhjnYletdOcOVWvo1QXDxBTkppR45MEECZGAMi7fDqA887YpJHvLUATWomiUYElnkkAdMwPhht4Iz1KKSbS2IvCOSoonaWUmeZ5XnLOO4kkhy7RR5Koc+Jy23WrLiPGFiZY/jmkyUjBwSB1ZidlQZGTv5AMdq+eFcxW9ySsUgZ1+KM5WRf3kYB1+oqdNArjDKrDyYAj9DV0LN7+8KV/NISHkOGydK/CdI+IxrnMaY+JmKsR8TRrtUrh/BWl3ZisWcr1DMB8JUfcGMYOBj7iqftGtouBRK2rvkDojOzICDkEBicY8B0HUAHerGruXgu7NsI5wQKihUAVR0A6D/ANda4cS4nHbxmSZwiDxPifAADdmPgBkmqXmrniKz7g+1uCMiIHGkHo0h30DyG5PgMbjK+L8ZmupO0mfU33QNlQHwRfAeu5PiTWbZEa3LcveaOf5brMcWYYDsRnvyD85Hwr+UH5k9KVa/Cf5kAAbkk9AANyT5CnLlbk2QP2l3ZTSAYKQ67ZUO2dUuqbUf3NOPPV0FeRhYicOTvZ/LfYkfMVr+P70vpED4f4w7eQbw1C8kTh9ukVtbu2TpRI45XAPi8rIrMB4ljlm8M9R8/wB27s/DZxqPDXdAfyjhf+2j36+P3bNP4p5P+WOq4ZGuPkqY4DIxkkivpZ9ysgjlg7MH7kIZ00IPIkliO8W2xMgur9CNEMsyk9LlrVGUekkUhJ/ijYn8VSv78PW4gX9y2b+152/sr890uD8V5N/BHbL/AGwsf51bDKa4ruXk9skqaZUVgdyrAMAfrtn1quk5fI/YSvH+R/to/wBGOsD0V1HpUM8IJ+K4u2/z7J/utFcjyxAfiEsn+UnuJP5PIRQosHZF9j9vmljA95tlkRSGDxFXwRuG7OXS6kfk1n1qVw3ikVxH2kLh0yRkZ2I6qwOCrDxBANRV5XtB/wBVt/rDGf7Vqwht1QYRVUeSgAfoKssmMmuxzvbCOZdMsaSKDkB1DYPmM9D6ipFflVXFeNFHWCBO2u5BlYgcBV6drMw/ZxDz6noMmpISb2R04zxxLcLkM8sh0xQpu8rfhUeQ6ljso3Nd+XuUHMq3d8Ve5H7OJSTHag+Ef45CMapDvtgYHWZyzykLdmnmbtryQYeYjGkf9lCP6uIHw6nqST0Yqo3kZhDSFFFFQaBRRRQAUUUUAVnGeWra7GLiFJCPhYjvL+44w6H1UiqKfk64h3tLtio6Q3YMy/ISAiZR8y/ypwooIaT5EKbjU1v/AIZaSxqOs0ObiL5kookQfvJ9an8O4pFcLrhlSVfNGDY+eOh9DTdiqLjHJNpcv2jxaJvCaImKUfxxkMfkcirajJ1LsKvMHIVtdFnwYpm/rUPUgYGtT3X223GduopE4j7N72M4RUnUnGpGCY/eWQjA+RatQk5ZvoP2Fylyg/q7pdL49Johuf3oz86iScydj/hkE1r+dwHi/wDqxakUfv6PlRsyvvxIHKXIkdpiSQiW5x8eO7HnqIgenqx7x9BtTRXO3uFkUOjK6HoykMp+RGxrpVjJtvkKKKKCAooooAKKKKACiiqVJpb9zFaN2cCkrNdjB3B70Vt4NJ4GTdU8NR6GSYxcuD6vOJyzSm1sgrTD9rKwzFbA9NePjlP3Yh82wKZeXeWYrNGCZeSQ6pZnwZJW/E59OgUbAbAVK4PwaK1iWKFAiL4dSSerMTuzHqWO5qbVG8jUYqIUUUVBcKKKKACiiigAooooAKKKKACiiigAoxRRQAv3vI1q7F41a3lO5ktm7Ik/nC9yT+NWqtn4VfwfCYryMeBxBN+ozC5+kdOVFTkq4p8iHHzXCGEc+u1lOwS5Xs8n8jnMcn8LGrir66s0lQpIiujdVdQwPzBGDSvP7O40ybKaWzPXQhDwk+sMmVH8Gmp1GTq8EqiqeV+IW/7a2W5jGftbRsNgecMpBJ9EdvlX3Yc0W0rmMSBZh1hlBikH8EgDH5gEVbJk4NclrXzLKFUsxCqoJJJAAA6kk7ADzrlf36QRtJKwRF6k+uwAA3LE7ADcnYVw4dy894RLeIUgBDR2jYy2Oj3Q6E9CIui9Wy2yjeCYwciNZ2MnEt+/FYee6yXY8h0aK3PnszjppU5Lta2qxoqIoVEAVVUABVAwAAOgA8K60VmNJJLCCiiigkKKKKACiiigAooooAKKKKACiiigAooooAKKKKACiiigAooooAKr+L8Bt7pdFxDHKp2w6g4/dPVT6giiigBG5S4HEvF7qLDtFapE1ukkksiws5cMyCRjpOFAB8N8Yya0kUUUAFFFFABRRRQAUUUUAFFFFABRRRQB/9k="/>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pic>
        <p:nvPicPr>
          <p:cNvPr id="14354" name="Picture 30" descr="https://encrypted-tbn0.gstatic.com/images?q=tbn:ANd9GcRedOK9XlFxNwQeSTGZHPMgxkue9G2pgZT8PdEueVE4s_u1mtBo"/>
          <p:cNvPicPr>
            <a:picLocks noChangeAspect="1" noChangeArrowheads="1"/>
          </p:cNvPicPr>
          <p:nvPr/>
        </p:nvPicPr>
        <p:blipFill>
          <a:blip r:embed="rId7" cstate="print"/>
          <a:srcRect/>
          <a:stretch>
            <a:fillRect/>
          </a:stretch>
        </p:blipFill>
        <p:spPr bwMode="auto">
          <a:xfrm>
            <a:off x="1475631" y="1853878"/>
            <a:ext cx="1584325" cy="1860550"/>
          </a:xfrm>
          <a:prstGeom prst="rect">
            <a:avLst/>
          </a:prstGeom>
          <a:noFill/>
          <a:ln w="9525">
            <a:noFill/>
            <a:miter lim="800000"/>
            <a:headEnd/>
            <a:tailEnd/>
          </a:ln>
        </p:spPr>
      </p:pic>
      <p:sp>
        <p:nvSpPr>
          <p:cNvPr id="32" name="Right Arrow 31"/>
          <p:cNvSpPr/>
          <p:nvPr/>
        </p:nvSpPr>
        <p:spPr>
          <a:xfrm>
            <a:off x="4067919" y="2789982"/>
            <a:ext cx="1943100"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Right Arrow 36"/>
          <p:cNvSpPr/>
          <p:nvPr/>
        </p:nvSpPr>
        <p:spPr>
          <a:xfrm rot="10800000">
            <a:off x="4886275" y="5814318"/>
            <a:ext cx="1485900" cy="269875"/>
          </a:xfrm>
          <a:prstGeom prst="rightArrow">
            <a:avLst>
              <a:gd name="adj1" fmla="val 50000"/>
              <a:gd name="adj2" fmla="val 520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Right Arrow 37"/>
          <p:cNvSpPr/>
          <p:nvPr/>
        </p:nvSpPr>
        <p:spPr>
          <a:xfrm rot="5400000">
            <a:off x="8019045" y="4383472"/>
            <a:ext cx="864567" cy="269875"/>
          </a:xfrm>
          <a:prstGeom prst="rightArrow">
            <a:avLst>
              <a:gd name="adj1" fmla="val 50000"/>
              <a:gd name="adj2" fmla="val 52013"/>
            </a:avLst>
          </a:prstGeom>
          <a:solidFill>
            <a:schemeClr val="accent6">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Rounded Rectangle 23"/>
          <p:cNvSpPr/>
          <p:nvPr/>
        </p:nvSpPr>
        <p:spPr bwMode="auto">
          <a:xfrm>
            <a:off x="3060551" y="5238254"/>
            <a:ext cx="1295400" cy="129614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smtClean="0">
                <a:solidFill>
                  <a:schemeClr val="tx1"/>
                </a:solidFill>
              </a:rPr>
              <a:t>Verification tools</a:t>
            </a:r>
            <a:endParaRPr lang="zh-CN" altLang="en-US" dirty="0">
              <a:solidFill>
                <a:schemeClr val="tx1"/>
              </a:solidFill>
            </a:endParaRPr>
          </a:p>
        </p:txBody>
      </p:sp>
      <p:pic>
        <p:nvPicPr>
          <p:cNvPr id="36" name="Picture 35"/>
          <p:cNvPicPr>
            <a:picLocks noChangeAspect="1"/>
          </p:cNvPicPr>
          <p:nvPr/>
        </p:nvPicPr>
        <p:blipFill>
          <a:blip r:embed="rId8" cstate="print"/>
          <a:stretch>
            <a:fillRect/>
          </a:stretch>
        </p:blipFill>
        <p:spPr>
          <a:xfrm>
            <a:off x="6804223" y="5030187"/>
            <a:ext cx="2592288" cy="1720235"/>
          </a:xfrm>
          <a:prstGeom prst="rect">
            <a:avLst/>
          </a:prstGeom>
          <a:ln>
            <a:solidFill>
              <a:schemeClr val="accent1"/>
            </a:solidFill>
          </a:ln>
        </p:spPr>
      </p:pic>
      <p:sp>
        <p:nvSpPr>
          <p:cNvPr id="39" name="TextBox 38"/>
          <p:cNvSpPr txBox="1"/>
          <p:nvPr/>
        </p:nvSpPr>
        <p:spPr>
          <a:xfrm>
            <a:off x="4978361" y="4230142"/>
            <a:ext cx="3266022" cy="400110"/>
          </a:xfrm>
          <a:prstGeom prst="rect">
            <a:avLst/>
          </a:prstGeom>
          <a:noFill/>
        </p:spPr>
        <p:txBody>
          <a:bodyPr wrap="none" rtlCol="0">
            <a:spAutoFit/>
          </a:bodyPr>
          <a:lstStyle/>
          <a:p>
            <a:r>
              <a:rPr lang="en-US" altLang="zh-CN" sz="2000" b="1" dirty="0" smtClean="0"/>
              <a:t>Translation Based approach</a:t>
            </a:r>
            <a:endParaRPr lang="zh-CN" altLang="en-US" sz="2000" b="1" dirty="0"/>
          </a:p>
        </p:txBody>
      </p:sp>
    </p:spTree>
    <p:custDataLst>
      <p:tags r:id="rId1"/>
    </p:custDataLst>
  </p:cSld>
  <p:clrMapOvr>
    <a:masterClrMapping/>
  </p:clrMapOvr>
  <p:transition advTm="4689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6050" y="296863"/>
            <a:ext cx="7739063" cy="1266825"/>
          </a:xfrm>
        </p:spPr>
        <p:txBody>
          <a:bodyPr/>
          <a:lstStyle/>
          <a:p>
            <a:pPr eaLnBrk="1" hangingPunct="1"/>
            <a:r>
              <a:rPr lang="en-US" altLang="zh-CN" dirty="0" smtClean="0">
                <a:ea typeface="ＭＳ Ｐゴシック" charset="-128"/>
              </a:rPr>
              <a:t>   Related Work</a:t>
            </a:r>
          </a:p>
        </p:txBody>
      </p:sp>
      <p:sp>
        <p:nvSpPr>
          <p:cNvPr id="15363" name="Footer Placeholder 5"/>
          <p:cNvSpPr>
            <a:spLocks noGrp="1"/>
          </p:cNvSpPr>
          <p:nvPr>
            <p:ph type="ftr" sz="quarter" idx="11"/>
          </p:nvPr>
        </p:nvSpPr>
        <p:spPr bwMode="auto">
          <a:xfrm>
            <a:off x="676275" y="7064375"/>
            <a:ext cx="6019800" cy="403225"/>
          </a:xfrm>
          <a:noFill/>
          <a:ln>
            <a:miter lim="800000"/>
            <a:headEnd/>
            <a:tailEnd/>
          </a:ln>
        </p:spPr>
        <p:txBody>
          <a:bodyPr/>
          <a:lstStyle/>
          <a:p>
            <a:pPr defTabSz="1012825"/>
            <a:endParaRPr lang="en-GB" altLang="zh-CN" smtClean="0"/>
          </a:p>
          <a:p>
            <a:pPr defTabSz="1012825"/>
            <a:endParaRPr lang="en-GB" altLang="zh-CN" smtClean="0"/>
          </a:p>
        </p:txBody>
      </p:sp>
      <p:sp>
        <p:nvSpPr>
          <p:cNvPr id="15364" name="Slide Number Placeholder 4"/>
          <p:cNvSpPr>
            <a:spLocks noGrp="1"/>
          </p:cNvSpPr>
          <p:nvPr>
            <p:ph type="sldNum" sz="quarter" idx="12"/>
          </p:nvPr>
        </p:nvSpPr>
        <p:spPr bwMode="auto">
          <a:noFill/>
          <a:ln>
            <a:miter lim="800000"/>
            <a:headEnd/>
            <a:tailEnd/>
          </a:ln>
        </p:spPr>
        <p:txBody>
          <a:bodyPr/>
          <a:lstStyle/>
          <a:p>
            <a:pPr defTabSz="1012825">
              <a:lnSpc>
                <a:spcPct val="80000"/>
              </a:lnSpc>
            </a:pPr>
            <a:r>
              <a:rPr lang="en-US" altLang="zh-CN" sz="1200" dirty="0" smtClean="0">
                <a:solidFill>
                  <a:schemeClr val="tx1"/>
                </a:solidFill>
              </a:rPr>
              <a:t>4</a:t>
            </a:r>
          </a:p>
        </p:txBody>
      </p:sp>
      <p:sp>
        <p:nvSpPr>
          <p:cNvPr id="15365" name="AutoShape 12"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15366" name="AutoShape 14"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15367" name="AutoShape 16"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15368" name="AutoShape 18"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15369" name="AutoShape 24" descr="data:image/jpeg;base64,/9j/4AAQSkZJRgABAQAAAQABAAD/2wCEAAkGBhQSERUUExQVFRMVFxgXGBYXGBcbHRcaGBccHBcYGCAaHCYeGBojHRwYHy8gIycpLSwsFyAxNTAqNSYsLSoBCQoKDgwOGg8PGiwkHyUqKiwsLy8sLCkqLC0uKSk0LCovLCkpLCksKSkpLCwtLCwpLCwsLCktKTQpLCkpLCwsLP/AABEIAPMAzwMBIgACEQEDEQH/xAAcAAACAwEBAQEAAAAAAAAAAAAABgQFBwMIAgH/xABQEAACAQMCAwUFBQQDDAgHAQABAgMABBESIQUGMRMiQVFhBxQycYEjQlJikTNygqEIQ7EVJDRjc4OSorKzwcI1RFNU0eHw8SV0k5SjpNIW/8QAGgEAAgMBAQAAAAAAAAAAAAAAAAQBAgMFBv/EADERAAICAQMDAQYFBAMAAAAAAAABAgMREiExBEFRBRMiYXGxwYGRofDxI1LR4RQVM//aAAwDAQACEQMRAD8A3CiiigAooooAKKKKAClXjftN4fbI5NzFJIvSKJ1d2bOAgCnY523xjqaUfbHzaSwsImIGFe4ZTg6TnRDt+L4m9NI+9WWsihdOML026Dy+W/jStvUqEtKWWMV0Oa1PYaON+0i/umJ7VraPwigOCB+eTGtj8tI9KWZR2hLM8jserNLIxP1LVHMmDhzkqMjOAGGepztqHTfbfPjt3WQnfAI9Gz/wAP60hOyx75+yHYVwW2Bh5f55vLM/ZytIn/ZTs8i/wknXGfkceamts5R5si4hB2sYKkHRJG3xRuACVPgdiCGGxBHyHnQP8/0P/tTP7PecF4dcu0ufd5wqyEb9mynCS4/DgsGxvjB3xW/TXy1aZsx6ilY1RR6Aor8RwQCDkHcEeNftdIQCiiq/mDjcdnbS3EpwkSFj6n7qj1Y4UepFAFNz77QoOFxBpMvK4PZwr1fHUk/cUZGT+gNeeuY/a5xG8Y5naGM9I4CYx8iQdbfxE/KqLmfmWa/uHuJ2y7dB4Io+FFHgo/8AEnck1U0AWLcx3Jj7M3ExjyW0do+nJ6nGcZqVy5znd2Mge3mdN90J1I2/RlOx8d+u+xFUlFAHqj2be1KLiilCvZXSLl485DDONcZ6kdMg7jPiN6ea8UcM4nJbypNC7RyIdSsvUH/iPAg7EEg7V6r9mvPK8TsxJ3VnTCTIPBsbMB1CMNx8iN9NADZRRRQAUUUUAFFFFABRRRQAUUUUAeYeJcSNzcTzkk9rNIwz+EMVjHyCKo+lcK78SsuxubiHGOyuJlA2+HtCydPNWU/Wo0kgUZJwP/LNcO7PtH8zs1Y9mvkMnAOT/fOHTPHg3Uc/2ecf1SD7NifBw7HOdiVPgaVezKscKVYEiSJhgqw6gg/C38j/ADrZvZ5wJrWzAkBEkrtM6n7pcDCfMKqg+uakcw8lW14dbqUlxgSxnDY8A3VXHowPpimZRTWDGO25ignB6Bs+qkfqSMV838brGJCv2D9rHq/E6KpIH0OPU6h4U/z+yl1BPvBdQd1jiVZCM76S8ugNjzFXnMHA4VPCoBGvYLeIug9MdlI3ezuSSMnPU9c5qtVK1bk2WPTsPfKMDpYWqSDEi28KuCMYYRqGBHgQc1bUCiuqcsKxr+khxorBbWwP7R2lcA+EYAUH0JYn5rWy157/AKSCt77bE/D2BAGfESNq2+RWgDIqncE4NJdzpBCuXc4HkPNm8lAySfIVBr0F7JOTFtLczPg3Euzf4tQf2Xo2d29Rj7tUnPSsmlcNbwZv7UOQ14e0DRZMTxhGbfeVB3yfLUMMB6N5Ui16h49y017BJBcPGUcHTpiYGNgfs3DGQ5I8dhncbZrzZxrg0lrO8Ey6XQ4PkfJl81I3B8jVap6lhlrYaXlcEGnD2W84Nw+/jbP2UpWKUeGlmHe+anvD6jxpPoFamJ7hoqp5SvWmsLWVvikt4XPzaNSf51bUAFFFFABRRRQAUUUUAFFFfjHAoAxD2wcHMN+Jsdy6Qb/42IBWH1TQR+41LHL8Ae8tVKhh7xGcHxwcn9ACfpTUhivESe6tpbma9ZmVldQbdAsjxxW+pxusaFiF6lt8k4qy5E5E7B/eZZBK4LiHAwFQkjWwxntWXYg405IxnOOfbX/U1o6FUno0MZeNHOkOpaHGWUYJlcuixQ4yMhmY5B2OACdJIMm0u27R4pY+zkQI2AwdWR9WllYAeKspGBgr4ggn84tbSPH9kyrKjK6Fs6dSnIDYBOPofDY1Q8lcJngeZbu5a5uSsbFiSVRGaXSilu8ct2jYwAMjFWWnR8SXq1/At+IThp0haYwR9m00koZVOA6JGgZtl1M+5693A+Klzm+Y+5RTSSuvu13kzRBdZWOSWDWgxpDMCD0wC2egqfzdy3DdT2wuAzRN2kRVXZQW0iVNWkjUB2TjHm1dOcEWKyREjyqzWiLEoB1L7xGOzAOxyuVwdt6smsJLkpJPMm3sTeROLym5ltpJJ5E7GOeP3gL2seqSSOSNyoAYBkBB32OxIwaeKUeUeFym6uLuaIwh44oIY3K6wkZZmZwpKrqd9hknC74zTdTUc43E5YzsFYZ/SVsjqs5cbESoT6goyj+bfpW51j39JJh7pajHe7ZsHyHZ7j65X9KsVMP4Bexw3MUsqGSONw5QEDVpOQN/DOM+lehuXOYpCLZZIoFiuYw0BglLlO4ziOZWVWDFUfvDIyjDrXmmtj9kXBY0dbqTustpqBdtsPPMrOMnuqqRgeXfJ8aytSxlm1LerCHfmS9tYZg9/LPHbsiLEY5LhFWUO2vPYEEsVZCNWdo2x41X3XKttxJJY5XFwsL6ILxCC+lkDaGYd2RkJIORg7Zw2o05SwpIuGVXRvBgGB8tjsaouXeZoZp57aFAqW+NDKAEcZKyaABgBXBXbY5zS6n7uEuBnR72W9mY3zF7JprSaIGVGglcIJumk4Jw6k7EgHGCQTtkUocWsRDM8YcOEYgMMYI89if/AHr1FzLbo9pcLIAyGGTIbpshIP0IBz4EZryrbwF2VFGWYhQPMk4A/WtanKTy3tjj7mN0YwWEt/P2PYPI0ZXhtkD1FrAP/wAS1eVwsLQRRJGvwxoqD5KoA/srvTAsFFFFABRRRQAUUUUAFBoooAzS3tRw/wDveeGZ4oJWltZY4ZZRpYsQh7IMUkTW6d7AZd/MVI9nrZ4bbNnJdWc/vPI7MPoxI+lPl9epDG0kjBERSzMxwFA6k1m3LPEWhYiSNo7S7nkks3YjpMxcRSDrEzbyID1146jFL217NoZqs3SY31Q8Pu1XiN1ExAkdIJUGd3QIyNjz0sGzj8Qqv9qHFZ7eyD27FGMqKzr1VSGO2QRuwRd/xY8ao+A832/EQEvLMy3Eak6o4u0GnYFlx349yMgZG438l0thtxeNS4Q38VvVe6t7dCDIsnbuBv2caIw1N5anZVGeuT5Vy5iJmntLSPeRp47h/wAkNvIHZz5ZYKg8yaquBQtFcXENjZBGk7Jhq0okKhMa5ypJ1EkkRDLkAk6Qc09cs8rLaB3ZzNczYM07DBYgbKoGyRrvpQdPMnet4V7pi1luzXcvKKKKZFArD/6S8n+Ar4/bn/dCtwrFP6StmSlnLjZWmQn1YIyj/Vb9KAMJr0V7Oja3nDrXKRSvbKFIZVYxOCd9xlc7HPj9K861L4Xxea2kEkEjxuPvKcfQ+Y9DtVJw1I0rnoZ6T5givJIJkUxwrhsSRGSWUp5IhVAHYZGzkjO2Tg1Vcg8udhLI4kZlEYjX+95YVwWz/WnUxGkdBgaupPTMrP2zcSVhl45Bt3DEg1encAP6Gt64VxBZ4Ipl+GVFcempQcfTOPpSs4uCwxyE1PgWPanxhorCZIwWkkjYHH3Isqsrn07wX5uPI1n3sH5S95vzcOuYrXvDPQyt+zH8Pef0Kr51tl7ZpLG8cg1JIpRh5qwwRWccv28/BYZuzmMgiuINcQCFLjtyq6F1IHimEeg/Gy7r1ycWrsjFbmV8G3k26ikk8/z5GLBtPjm4i1fQYKn/AEhV1wDm6K6dowrxTINTQyhQ2knAddLMrpnbKscHY4NbQvrm8Rkn+JhKqcFmSaLyiiitTMKKKKACiudxcLGjO5CqoLMxOAABkknwAG9J9vzjeXR1WdkvuxGUnuZTEJPJkjCNJoPUEgZHlQA6Ut8S53jWY29vFJd3C/GkOnTF1x20jEJHuMYyW9KhXHALy62u7vREfigtFaPV+VpWYyFT4hQmaveHcOjgjWKFFjjXZUUYA/8AE+ZO58asolXISeKRXV5fWttxARRWzLJOsMLu4neFkIinZlUMFB14UYOD9G7mDgy3dtLA5wJFIDeKN1Rx6qwVh8qq+eE0RwXfT3O4SVjj+qbMU/8AqOW/gqfzJx8WsWoL2krt2cMS9ZpD8KjyHiW6AAmrpJFc5KHhnE0uYmtroILlV0XFu+Ovi4B+KNtnVhthh40pcLgigvmHD7RnnCNGUWVpFGtlIeeTUyQxqEyFBLtq3C4GaOXgcr3E6XMayXYkLTFYu1Zi26srOAkcRXAQeQ8CCKuuQ+KTWFxJEdXuKtCswddHu8twWEbgdAhIUNjb7QEdDXPgouxx3G5dQ8YXJf8ALrNw2/mFxJJKJreGa4mVcxxytLMofSO9HEEUJqAIAQFtI6aXb3KyKHRldGGQykEEeYI2IpV4RcCXiV4yHKxxW0BYdO0UzyOufNRImfItipcvLEYJaB5LV2OWNuUUMfNkZWjY7/Fp1etO6fAtq8jHRSoeH30PfjvDclesNxHCgkHkskSKY28iQw8x4i94LxlLqISx5AJKsjDDRupw8bj7rqQQR6eIwahrBKeSdSr7TeVzf8OmhUZlAEkXq6bhR+8NS/xU1UVBJ4gkjKkgggg4IOxBHUHyqVwvhEty+iGNnbrgeA8yTso9Sa2v21+y1CsnELfSjKC1whOA+476bbOSdx97r1zmTyhy2tlbLHgdoe9I34m8vkOg/wDM0l1nVLp4Z7vgb6Xpvbyx2XIp+z3kmW3uLgTona+5TNDgqxViVXUMdG72MjzNavyvw2OC1iSIsYtOtNRzpWTvhQfwjVtnO3iarLI6b6BvxxzxZ9T2cgH6RPUu1M9upgS3eQISIXDxrH2ZOUV2LakKA6DhGyEBGc4CFXU+03m8ZX0yMzqVM3FE/i/E+xQYXXI7BIo841uegz4KACzN91VY+FLFxaZnSInWtse2lfGO0uphnUR4aEOQPASoPu1dzL7qj3VwRLPp0qFGFBYgLBCDuNb6QWO7HBOAoC0av7tAWkOpydTsPvyyt4eQLsFHkNI6Cl+ov1LEPkvj+/ubdPDXPVLhFlULicEmBLAQtzDl4W9cYKN5o47pHqD1AqYucb4z446Z9K/a5kJuuSlHlHUnBTi4vhjrwDjCXVtFOnwyIGx4qejKfVWBU+oNWFI3s6lKT3tv93XHcoPITgiQDyHaRu38dPNezqmrIKa7o8pZBwk4vsFFFfjNgE9MVoUEvneT3u5t+GBsJKDcXONibeNgBHnw7STC7eCnz3ubrhjAl4JDG/4WJaJsAABk+4MADVHpI/N0K57PM3LXXEnG93KVh/LbwkpGBnpqIYnzIBpzrSK2KN7kbh192qZ0lHUlXQ9UcYJU42IwQQRsQwI61JqC8BW4WQZxIvZuPVctG30HaL66l8hU6rIqcry0WWN45BqSRWRh5qwIYfoTSzytybJBIJbqf3mSJOwt2wQIoQMZwf61xgM3koGcZproowBnftMt4/erUlJGaSOdWCSmIOkZjKhyu7ANISB6nbfZc9lhT7SyuI8x3sbAlmJLSW+UlTIOQCoLjyKtg9MMftYtC0tgwDnv3EeIyQx1xBgBgg/1Z8RSgLOSzaK67K4VYbhZmBdX7rNibIWRiAUZzn13NIzm43fB4+5qoNxzlG0cJ4RFbRLDAixxp0Vf5kk7knxJyTUuv2vynzI4veIJFjLASOrMq+LBNIcjzxqXPzqmspvd+KNF0jvY+2X/AC8OlJcerRGJv82x864834Sbh83il4sWfy3MbxsP10H6Cvzmk9nd8NuGz2cdw8TY8GuYmjjc+gbC/wCcqkiyHKiiisy4l+1ZybWCP7s15bI3qofWR+qCqqKdWzpYNpJVsEHDDqDjoR5Vae1Rf73tjnvC+ttI/ESxBH+iWP0pT5RYNDJIOktxcOPl2hVf5KK4XqsctPx9/wCDs+mywmidxZ9CrMM5gkSbbrpQ/agepiMg+tOUt2ioZGZRGF1FyQFC4zqJ6AY3zS0RVZbcvooRWeWWOL9lFI+pI8fDpUABtPQF9RXAwRXKhOOnEhu+iU5JxJU92byVZiCsEeTArZBdiMGdgd17pIRTuAzE4LALA5sbFuD5TWx//Zjq5ql5uI92GenbW2f/ALiOiE9dsfmvqa+zVdTS8MuqKDRS4wceBz6OMQY6TW06H/NvHIp+mWH8RrS6zHhx/wDjFj/krv8A2Y606vWenvPTx/H6s811v/vL8PogpY9pfETDwu6Zc62j7JcddUxEa4/0qjc9e1C14Z3ZC0k5GVhTGceBcnZAfqT4A1l7+1SbjN5aWggSGE3MLthi7ns21bkgLjAJxp8BvTwmbRwbhi21vFAvwxRpGPXSoBP1OT9amUUVuZEHjfFltoGmcFlQrsuM991QYycdWFTyKV+f21QwW4+K6ureL5Ksglkb5BYz+tNBNR3A/KKKKkBM9qyEWkUqtoMN1C2oY7ocmJj3gR0k8RSDe8SWSKRPe276Oh1OpUhlIPxDT4/dxWke05SeGyKPiaS2VR0yTdRYHpSe3Brj8MZ9O1b/AIxgfzrl9avfTTNYVqa3lgd+Bc2wGztHnmiieW3jkw7que6AxGojPezU1earU40zK+SFBTU4yfVAR4/Sq32YSk8KtR4orxn5xyuh6fu00aj5mukstGbFfntA/uUX3nv7cgekRaRz9FU/qKPaU2OGTvjJj7KQb43SeNtj4HavjT7zxf8AxfD4v1nuh/ywj9ZK+/ab/wBE3f8Akx/trR5Ac6KBRWRoI3tJlzNw+LHW4kl+XZW748fNx+lK3I4xYQr0ZQysPEOsjBwfXVmmTn7fiFh6RXh+WewAP9o/WlgN7nctkYtrlwwbwjnOxDeSyYBB/FnzrgepPVY4Lwn+Wf8AP6Ha6BaYKfxa+n+BgoqNdcPSQgsDqHRlZlI+RUg18IzxnDnWng5xqX0fGxH5gB6jxrjYTWx1ctPcmVR85rmzf0eE/pPHV5S3z3xFI7ZVdgpllhUfJZUZz8go6/LzrShN2xx5RS5pVyz4GQ9aK5W92kg1Rurr5qwYfqDXWsmscmieTnwSMNxe2z1S2umH1aFd/pmtJrJeWuJkcdU4zG0T2gbykCi5b+QC/Mela1XrehWOnijzPWPN0meQ/aTKW4te5JP98SDc52DYA+QAAHoKsfYzFq4zbbZx2rfpC+/61V+0Rs8Vvcf95l/2zTR7ArTVxQtj9nBI3y1FUH+0adXIo+D0XRRRWxmK8n2/GFHVbK2LfKW6bSPqIo2/06aKWOSnEknEJsDU97JFn8tukcSD+TH+KmeoQMKKKKkBP9qb4skAJGq6tRkHBH2wOf5UnCSX/vM/+lH/APxTh7WEB4d3saRcWxORnbtlB/kazyKC3bZYkJ8lhz/IJXK66LclhmtdLsW0sGh+yuT+85EyT2V1cLk9TqcSDOPH7SnEkDrsPE+Q8aQvZMwC3iKugLcKwUoUxqt4/ukDGSpPr1q89oF+0XDrjRntJF7CMDqXnIiXHqNWfpXQrf8ATXyKSWHg4eztS9q1ywOu8mluTnwV20xD5CNE/Wvr2lRhuGTqejGFT/FcRDb13q5i4SqW626kqqRrGpU4KhFAVlPgwwCPUUo888YKWfZXSsGE1trdUbs5US5jZ3VlysfdXJRyCu4GRhjd8ELk0eigUVkaCLz/AA6byxlx3SLiDP5nVJEH6RSVXXdokqNHIoZHGGU9CDX3z1w1r3iMdv3tENt2uoHT2Mskv2My798jsWUjwDHHU1Dt7qVARcxtEUIBkI+zbPQhh3Rn6eHQnSPPepQzbqjykjtdBbFQ0SINjdPbOtvOxdGOmCc/e2yIpfKQAbN98DzyDe0sc7TrLa9nDIhnaSHsVVlLNJ2yadIz69aueC8S94t45cYLqCR+Fujr9GBH0rn2QbgrccvD+f8AsfrmlN157ZJTuqKSSAqgkk9AAMn5AConKXBWuJpLy6hTs5FRbZJQGZIwM6tOCqFydX4tgOlR+MStM3uUIBlmQ62IysMR7ryP6kEhV8T6UxQcqxqir2t0SihQ/vM+rYAeDhfDppx6U303TycHLjP0FOrnqehcLn5krivL0E2XZezkA2mTCOv8X3h+Vsr5ilTivFGtFZZMSS4XsdOwuNZ0x4H3W1bMOg6jYjDLZXUkEqQzv2qSEiKYgBiwBYxShQFLaQxVwBnSwIBALJfDEN1LBIyL2Vis0EUmoN2xDiPtFxsECpsepJJ6VE6tOfacL9/rx/BjRKevTDv+8nWSE2VtDNkvJaypcSMOrksfeT/Ekkv0xWyKaza5thIjIwyrqVI8wwwf5Gmf2d8Qabhtsz5LrH2bE+LQsYmP1KE10PS7XOMovzn8zP1GtRlFrxj8jy5zx/0le/8AzVx/vnrYP6PXAdFtNdH4pn7JfRI92P1Zv9Ssb5vm13922Marmc4+crGvRvsfQDg1pjxWQn59tJmuzHk5MuBou4ZGICSCNMbkKGcnwC6gVUfNWz6dTDa0uk3SdJPyzRAZHiNcRXHz0N8qtahXdnJI2O0McQ8I9nc+rndF9EwT+IdK0aKC5yYklrcT2c4TXK0l8rxsxUiaYq6EMqkFG079CGHSnCqK85MhdhIjTRXCjCzpLIZAM50ntGYOhPVGBB8qhPx27s/8Mi7eAf8AWrZTlR5zQbsvmWjLD0FQtieRqoqLw3ikVxGJIJEljP3kYMPkcdD6HepVWIFv2jwluGXJX4o0Ew+cLrL/AMlL55ptiAfeIsHf4wevToa0N0BBBAIIIIO4IPUEeINY9xnhx4XIYpCRaNk28pOcDqYG8da76fxL03GK5/WwbipJZwTrcVshp9nd2st1xF0bUha2AO/hAQeoo594uEv+FQMupHue0b0K4jhJ9BJJn5qK6cowjh9pLc3riE3EiyMH/ql0qkUbY6vgZIHQkjwJqt44icRvdNtKr9rw6QwSqQQs0F2joQfu94Lq+QpmvMa0n8CVu8mj1G4nYieGWFvhljeM/J1Kn+2onLHHlvLaOcDSWBDp4xyKcSIfkwP0wfGrStuSpSez28c2nYTftrN2tZD+LsgNDjxw0ZRt/M1c8a41FaxGWU4UYAAGWdicKiKN2djsFHWk7jPHo+F37zSByl5b50opYtPa4AUADbVE43JAHZZNcuCzx3kwupZ4Z7hQRHHE4ZLZW6qgzkyEbNIwBPQBRtS85aBiuOtn4nCJ7if32ZuxudOmGJTlYo8k6JsEdszZOrfC/dIIzVmnMKKQlwOwc7d8/Zv+5JgI2fwnS3moqxqg5t48kMfZB4lnnBVO1ZFRR96WTWcdmgyd/iICgEmuZbUr3vyPaVCOx14baRXV8OyWLsLTTI7xhftLhtapGSox9kMyEZJ1PH0xuoTcQa3u7yzhXtbg3TtDH0AWZVlLOfuxoWbJ+QHnTZZcyR29tFZ8Lja5ZFCLKVcQLjrJJLgK++WxHnUdhjw7cC5eFuXkdzNczHVNOwAaQ+AA+5GNgqDYACtrKK1Uq3v3MqJTU9a2P3lzgAtYzlu0mkOuaUjBkf08kUd1V8B6k1ZzTKilmIVVBJYkAADqSTsAPOqrjfNUFsQjFnmb4YIhrkb10/dX8zED1pdu7Sa9YNd4WEEFbRDlcjoZ2/rSPwgBR69awsthUsyG4QlN4ifHErn+6hUYI4ejahkEG6YdGx1WEeGd2O/TFWsECooVFCqowFAwAB0AA6V9gV+1w775XPfjsjqVUqtfHyFWXsymxHdQHrDdSFR+ScCZf5u4+lVtceCXLwcViCbpdo6SrjJBgRnjkB8PiKHw7y+OKc9Ls03afKFPUYaqtXhnnzmb/Dbn/Ly/7xq0v2Je0ZIM2Vy6JESzxSMcBXJGYyegU7sCcYOR4jGU8RP20n77/wC0aj16dPB55rJ7VDZGR0O4Pn6iivJ3K3tCveHkdhKTH4wv3oz/AAk935qQfWtg5V9u0VyRHLazrLuT2CmYYAyW0jDgD0DY860UijiajX7VXwTme2uwfd5kkI+JQcOv7yNh1+oFWgqxBmvPPDVa4KcNi7PiQUSyTxSGFUUt3RNp7srvg4VhnAJJx1ubTn2RI1F3Y3iTYAbsYhNGzY3KNGxwCfA4x69a58mIXhe6bOu8lec56hCdMC/JYgmPmav6Ql1DUngej0ycVko15n4gPtns0NuT+xR2N0iZ2Yj9m7Y3MakEdMk1X8c5vMvZzLw+4aC1Zp5GuFSE92J1+ySQ5dl1684A7mxzirzjs86RF7aNZZFIPZMcdoviqtnCt4gkEHGMb5CBxrjFzeSCOe2nS1TSxhjhuWa5k6iNmaJAEU7nOAfM9RH/ACJ6W+fqS6IJ4OfMt7ccVlgeIlEeQC0tnG0iqD2l3NgjQApyDvgYA3bJYuX+Hw8Ov443lGm3s5ZZ5m2DS3VwmAB4ZEZ0ruSAOpNQOW5r1bq5XsIkuiIx2zvrjtoGUMkKIuGkkLay26qSgOcAU0cP5cjjlM7kzXTfFcSBdfTACAALEoGwVANuua1pjJx1T5f6fAVusjF6Y8L95IHBr3s+LuY4ZIbW+R2GvbtLiIBmlEZ3i1xltmwW0ZIGKfKS+cEZYFuIwTJaSJchR1ZY8iVPrE0g/SpVxzuJiE4eguWYZMxLCCIY++6g633H2a7+ZXFMalFbmUMz4P32j2re6e8RjM1k63Keoj/ar8jGX/QVxvuH2VzEJ5o4HjKBxLIqZCEZB1ndRgjxFROKcN4nJG2jiEYkII7P3WMREEYKktrkA9cn5VlXEve4VjsrpiBbqAiD4GXJKyA/1nXAJ+HGMAg5zVsZcF50SWGyfxvmt45McMluY486VDyNIsjMQEEccwYxrnxJyfIeL1yzy/bxkSzjtr2WRozPLhzJJGG1mHGRHGCjgbKcJ8qzjlgqeI2YO/26nA36K2k/INg59D5UyW/NduCluZhDo/uha62B+yMkgMEw8NAC6Sx6Hrgb1hYsvCGanhbmpRyhgGU5BAII3yCMgis4565t7SYQwXQijgkjFyySqjv2sip2ceDqbQutnIzp2zuNuHEeZIbiG3xclOxkjt7m1hmZVlRmEZaIqQZEBwwKndSQcGn5uXbYxLCbeExJsqGNCq/IEbfOq105y2F/U6cJIoOG8HigB7JApbdm3LOfNmOWY/M1MqNxXk+0jjOlp7YN3QtvLINRPRUjyyljvgKvn0AJpKuPYu5JktbwiQHdZRhkbGSpkiJBYZwcCuY/SJybcp/p/sdj6tWkkoYH+vxmAGTsB1PlWb3PCuYLUYBaZB4p2cxP+kO0/lSVzFzBfSns7p5Bj+rZezH1UAZ+orFekWZ3ksfiMf8AaVte6nk1DmD2l2tvlUbt5B91D3QfzP0/TNJHKnP068WS7kOo4ddA6BCjYRQTsAcHr1Hjk0kUyez3gD3l/FDGQCQ5LHooWNjk/XA+orr9P0ddG8efJzb+qndzx4KTiaETSAggh3BB8DqOQajVqntr9ncsF1JeQxs1tMdblV/ZOfj1Y6KT3gx2yxHzy1IyxAAyTsANyfQDxpsVPmtK9gIX+6jZO4t5NPqdSZ/1dR+lJ3COT7u53hgdl6ayNK7HB7zYGxz+lfcvDp7GUMJDHNHLIgMbEFTGFywYdQdZH8LZozgMZ2R6k4zyrbXRDSxAyLusqkpKp/LIhDj5ZxVRc8B4jErLbXqzKVIVLxMsuRjImiwzEfnVqxax9snFIyM3AlA+7JHGc/Mqob+dPnCf6QcBUe820qN4mIq6k+OzFSvyyfnVtcWS6prsWXCuD3PCoI2nl7W3HcmRNbLappUJLGXzIyBg2vwAcFVUIacEkDAEEEEZBByCD0II6j1pQh9tcE7dnaWl3cSnoumNR82OttK+pGKj8F5f4jEXkSS2t1YkrYhZJIUz4atWYz59mNOcnHhWFtKlvE0r6j2e0x0urpY1LuwVR1J9dgPMknAAG5JwKV4ObZ3maGKCOSQ63H26ARRAqqdtoDlXJPw4z8XguT83HB+IXMweWWG2RF0qsWZmy2dciM6qI5NPdDaWKgtjGTm7tODrbQrHaJFGFxsVOGwMd4qQdXjqOr5HNVro/uC3q1xA/eE8NaPW8rh5pSGkZV0qNK6VRASSEUeZJJJJ64FhVBc8xyBighIKnEko1TRRnGcHsh2jNjBIKoBkZYZGfn3hGhM54k3ZLuZIzbCNfQ5jc5z90knO1NLC2RznlvLOfO94WiFnCSbi6IQBTukWR20rfhQJqGfEsAKtk4hbQSRWgZI3ZT2UI27iDwA2GwPXrg4zg1lUPO80E1y8AjlM7gi4nQrIVVQqjQhC6RjKju9dx4UvXU7u7TSSMZiwczE6WDL8LKR8GnbAGwpeyLm9+DoUyVUduWeiKXueeWReWrAACeMF4X8mA3XP4WxpI+R8BUPhXHZZ+De9MQJvd5XJXujVHrx03GdAzjHU4x4U/MvGTH3YdaNJaR/s9byF7iQaTt3maOKK4cfM4xmloxedhyUlp3P3hXAZCtrLYJEsJgLrNK5LrNMoV5pFC/auqZRVyFBZug2py4JwVLW3SBMlEBBLblySSzN5liST86ouReJxFri2hdZIIHV4XU5Ajn1OIj5Mja1wcHGNhg02V0I4e5xrHJPS+xya0Q6coh0HK5VTpPmu3dPqK433ERGQiqZJWGVjBwSB1Zj0RB4sfkATgGPf8WwWSIrrT9pI3wQA9NeCNTnIxGDk5GSoIJj29goRnlyIzguZPjmPQGbA2XwWEADfBG+gWM8HK1tmlbtC+2CGnHdGn7yW2f2ce3emPebGx2UpbWdxCBGkbJhk1xqpHeQY7yjxXvDfzb1quvmaU6Sndxq7N9lAG4kufQYysPjjLdCY/m24cZNRBYRyYMk2cS3HkFI3ihA6YwcHu4zrYJL0GudzapIumRFdfwuoYfowIr6hhVFCqAqqAFUAAAAYAAHQAV9E43PQUFRS4l7KuHTEk24jY+MTMn6KDo/1aq/Z1ysLTize46prUI6XEzqpEbAZEMbggO2rQW0rtgA+NNNtC/EsiJ2isskNMuz3HgVgP3IuoMvVui7d6nTh/D44I1iiRY40GFVRgAelVYzWpcskYrlDaInwIq+PdUD+yutBqpqZTyVAUtSp3Kz3Kk/K4kFZJz9bkXUj5GGuLhfUFWQnP0da1zgt2kaXhdlSOK+vFJYgBR27Ebnp1pU//wARNxMuSDBAbuedJmBzJHKsa9xDht+zUgtpG+2c4oxklSUXlmVxRFmCqCzMcBVBJJ8gBuTWjcrexuWUCS9bsI+vZgjtCPHUfhjGPmfMCtJ4DynZ8NTVGoDbBpn70jZ2ABxnc9EQDPkTUbjd4ZO6+AuCyxNgq2ncmXvASFRv2eQi7a23XFo1kT6iU9o7IuuB8Et7aIJbRqkZAOV317bMW3L7eJJqwpM4ZDK+pIgYmBA1odCqcbtIoHZuTsQukFs5IjXSS4woQoBYsQACxABYgbkgAAZ67DFXawJzWHyRb3iyRMEIkZ2GQscbuceZ0jCjIxliBUPiHELgRMyRpEe6q9qwZtTsETKRnSBqYff+lXNZ/wA9c8pp7C2bVIroxlGCqGOQOAM5EjZUA+A36naoYRWXsT+NT21jAqXDvcNjKwlgO0JOWd0XC4ZiWLSatycZO1ZnxW/NxKJGSJNIwiRIqqg8AMDLH8x+mBtXGaZnYu7M7scszHJY+ZP/AKx4VO4By9Ney9nAucY1u2QkYPi58/JRuflkijYzGOCvjRmZURWd2OFRRlmPkAOv/Dxp/wCROVYFZZLlla6+JLdwV7I+eiQAyOPxY0j7v4i08I9mkVsA0M0q3GnS83cYPvnBR1ZVTPgpB82J3qZd2E+nTPBFdR/kAB+ZimJXPykJ8hQmiJ6nwL0Jjto7yxnYRRMs8sDscBoZVZpFXPV4mZ8jrgqag8h8Oh1pdXEp99kijAjkUxCNdAVRCrgF+5gaxnqfM5u5uF2847JXKkEEW86awCPHsrgagPWMqPWpd/cvHG3vMMc0IBLFNOAB1LRTHH6Ox9KiMEm2RO1yiovsXCxgZwAMnJwMZPmfM1UNfPc5WAlYRkNOuMtjqlvnYnwMp7o6LqOStNDbpcMY0le2i8LaQuGm3By0UrBkhwMdmhGoMdWB3SxJNLGAGiVlGwMJxgDp3HxgY8FZvlWhhjB8cN4UFC6lChd0iByIydyzH+slJJJc53Jx4s33PZSM2rUuQ3dyNol37yruHlPTU2wycDAIfrbcVidtCuO069mwKv8APQwDY9cYqVQQVlvwwkkOMRKxKpq1GU/9rMT8RJ3C5PQE5OAlpX5UTinFY7eMyStpUYA2yWY/CiAbs5OwUbmgjk73V0kaM8jBEUZZmOAoHiTVfY8Fk4gQ9wrRWOxSA7Pc75DTjqkPlF1bq2B3ak8G5ckuJEubwaQh1Q2uQRGfuyTeDzjwHwp4ZbvU31VsYhXjdnzHGFACgAAYAAwAB0A8hX1RRVTYCaW7znAOSlmguGBw0hOmBD45kAPaMPwxhjnYletdOcOVWvo1QXDxBTkppR45MEECZGAMi7fDqA887YpJHvLUATWomiUYElnkkAdMwPhht4Iz1KKSbS2IvCOSoonaWUmeZ5XnLOO4kkhy7RR5Koc+Jy23WrLiPGFiZY/jmkyUjBwSB1ZidlQZGTv5AMdq+eFcxW9ySsUgZ1+KM5WRf3kYB1+oqdNArjDKrDyYAj9DV0LN7+8KV/NISHkOGydK/CdI+IxrnMaY+JmKsR8TRrtUrh/BWl3ZisWcr1DMB8JUfcGMYOBj7iqftGtouBRK2rvkDojOzICDkEBicY8B0HUAHerGruXgu7NsI5wQKihUAVR0A6D/ANda4cS4nHbxmSZwiDxPifAADdmPgBkmqXmrniKz7g+1uCMiIHGkHo0h30DyG5PgMbjK+L8ZmupO0mfU33QNlQHwRfAeu5PiTWbZEa3LcveaOf5brMcWYYDsRnvyD85Hwr+UH5k9KVa/Cf5kAAbkk9AANyT5CnLlbk2QP2l3ZTSAYKQ67ZUO2dUuqbUf3NOPPV0FeRhYicOTvZ/LfYkfMVr+P70vpED4f4w7eQbw1C8kTh9ukVtbu2TpRI45XAPi8rIrMB4ljlm8M9R8/wB27s/DZxqPDXdAfyjhf+2j36+P3bNP4p5P+WOq4ZGuPkqY4DIxkkivpZ9ysgjlg7MH7kIZ00IPIkliO8W2xMgur9CNEMsyk9LlrVGUekkUhJ/ijYn8VSv78PW4gX9y2b+152/sr890uD8V5N/BHbL/AGwsf51bDKa4ruXk9skqaZUVgdyrAMAfrtn1quk5fI/YSvH+R/to/wBGOsD0V1HpUM8IJ+K4u2/z7J/utFcjyxAfiEsn+UnuJP5PIRQosHZF9j9vmljA95tlkRSGDxFXwRuG7OXS6kfk1n1qVw3ikVxH2kLh0yRkZ2I6qwOCrDxBANRV5XtB/wBVt/rDGf7Vqwht1QYRVUeSgAfoKssmMmuxzvbCOZdMsaSKDkB1DYPmM9D6ipFflVXFeNFHWCBO2u5BlYgcBV6drMw/ZxDz6noMmpISb2R04zxxLcLkM8sh0xQpu8rfhUeQ6ljso3Nd+XuUHMq3d8Ve5H7OJSTHag+Ef45CMapDvtgYHWZyzykLdmnmbtryQYeYjGkf9lCP6uIHw6nqST0Yqo3kZhDSFFFFQaBRRRQAUUUUAVnGeWra7GLiFJCPhYjvL+44w6H1UiqKfk64h3tLtio6Q3YMy/ISAiZR8y/ypwooIaT5EKbjU1v/AIZaSxqOs0ObiL5kookQfvJ9an8O4pFcLrhlSVfNGDY+eOh9DTdiqLjHJNpcv2jxaJvCaImKUfxxkMfkcirajJ1LsKvMHIVtdFnwYpm/rUPUgYGtT3X223GduopE4j7N72M4RUnUnGpGCY/eWQjA+RatQk5ZvoP2Fylyg/q7pdL49Johuf3oz86iScydj/hkE1r+dwHi/wDqxakUfv6PlRsyvvxIHKXIkdpiSQiW5x8eO7HnqIgenqx7x9BtTRXO3uFkUOjK6HoykMp+RGxrpVjJtvkKKKKCAooooAKKKKACiiqVJpb9zFaN2cCkrNdjB3B70Vt4NJ4GTdU8NR6GSYxcuD6vOJyzSm1sgrTD9rKwzFbA9NePjlP3Yh82wKZeXeWYrNGCZeSQ6pZnwZJW/E59OgUbAbAVK4PwaK1iWKFAiL4dSSerMTuzHqWO5qbVG8jUYqIUUUVBcKKKKACiiigAooooAKKKKACiiigAoxRRQAv3vI1q7F41a3lO5ktm7Ik/nC9yT+NWqtn4VfwfCYryMeBxBN+ozC5+kdOVFTkq4p8iHHzXCGEc+u1lOwS5Xs8n8jnMcn8LGrir66s0lQpIiujdVdQwPzBGDSvP7O40ybKaWzPXQhDwk+sMmVH8Gmp1GTq8EqiqeV+IW/7a2W5jGftbRsNgecMpBJ9EdvlX3Yc0W0rmMSBZh1hlBikH8EgDH5gEVbJk4NclrXzLKFUsxCqoJJJAAA6kk7ADzrlf36QRtJKwRF6k+uwAA3LE7ADcnYVw4dy894RLeIUgBDR2jYy2Oj3Q6E9CIui9Wy2yjeCYwciNZ2MnEt+/FYee6yXY8h0aK3PnszjppU5Lta2qxoqIoVEAVVUABVAwAAOgA8K60VmNJJLCCiiigkKKKKACiiigAooooAKKKKACiiigAooooAKKKKACiiigAooooAKr+L8Bt7pdFxDHKp2w6g4/dPVT6giiigBG5S4HEvF7qLDtFapE1ukkksiws5cMyCRjpOFAB8N8Yya0kUUUAFFFFABRRRQAUUUUAFFFFABRRRQB/9k="/>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15370" name="AutoShape 26" descr="data:image/jpeg;base64,/9j/4AAQSkZJRgABAQAAAQABAAD/2wCEAAkGBhQSERUUExQVFRMVFxgXGBYXGBcbHRcaGBccHBcYGCAaHCYeGBojHRwYHy8gIycpLSwsFyAxNTAqNSYsLSoBCQoKDgwOGg8PGiwkHyUqKiwsLy8sLCkqLC0uKSk0LCovLCkpLCksKSkpLCwtLCwpLCwsLCktKTQpLCkpLCwsLP/AABEIAPMAzwMBIgACEQEDEQH/xAAcAAACAwEBAQEAAAAAAAAAAAAABgQFBwMIAgH/xABQEAACAQMCAwUFBQQDDAgHAQABAgMABBESIQUGMRMiQVFhBxQycYEjQlJikTNygqEIQ7EVJDRjc4OSorKzwcI1RFNU0eHw8SV0k5SjpNIW/8QAGgEAAgMBAQAAAAAAAAAAAAAAAAQBAgMFBv/EADERAAICAQMDAQYFBAMAAAAAAAABAgMREiExBEFRBRMiYXGxwYGRofDxI1LR4RQVM//aAAwDAQACEQMRAD8A3CiiigAooooAKKKKAClXjftN4fbI5NzFJIvSKJ1d2bOAgCnY523xjqaUfbHzaSwsImIGFe4ZTg6TnRDt+L4m9NI+9WWsihdOML026Dy+W/jStvUqEtKWWMV0Oa1PYaON+0i/umJ7VraPwigOCB+eTGtj8tI9KWZR2hLM8jserNLIxP1LVHMmDhzkqMjOAGGepztqHTfbfPjt3WQnfAI9Gz/wAP60hOyx75+yHYVwW2Bh5f55vLM/ZytIn/ZTs8i/wknXGfkceamts5R5si4hB2sYKkHRJG3xRuACVPgdiCGGxBHyHnQP8/0P/tTP7PecF4dcu0ufd5wqyEb9mynCS4/DgsGxvjB3xW/TXy1aZsx6ilY1RR6Aor8RwQCDkHcEeNftdIQCiiq/mDjcdnbS3EpwkSFj6n7qj1Y4UepFAFNz77QoOFxBpMvK4PZwr1fHUk/cUZGT+gNeeuY/a5xG8Y5naGM9I4CYx8iQdbfxE/KqLmfmWa/uHuJ2y7dB4Io+FFHgo/8AEnck1U0AWLcx3Jj7M3ExjyW0do+nJ6nGcZqVy5znd2Mge3mdN90J1I2/RlOx8d+u+xFUlFAHqj2be1KLiilCvZXSLl485DDONcZ6kdMg7jPiN6ea8UcM4nJbypNC7RyIdSsvUH/iPAg7EEg7V6r9mvPK8TsxJ3VnTCTIPBsbMB1CMNx8iN9NADZRRRQAUUUUAFFFFABRRRQAUUUUAeYeJcSNzcTzkk9rNIwz+EMVjHyCKo+lcK78SsuxubiHGOyuJlA2+HtCydPNWU/Wo0kgUZJwP/LNcO7PtH8zs1Y9mvkMnAOT/fOHTPHg3Uc/2ecf1SD7NifBw7HOdiVPgaVezKscKVYEiSJhgqw6gg/C38j/ADrZvZ5wJrWzAkBEkrtM6n7pcDCfMKqg+uakcw8lW14dbqUlxgSxnDY8A3VXHowPpimZRTWDGO25ignB6Bs+qkfqSMV838brGJCv2D9rHq/E6KpIH0OPU6h4U/z+yl1BPvBdQd1jiVZCM76S8ugNjzFXnMHA4VPCoBGvYLeIug9MdlI3ezuSSMnPU9c5qtVK1bk2WPTsPfKMDpYWqSDEi28KuCMYYRqGBHgQc1bUCiuqcsKxr+khxorBbWwP7R2lcA+EYAUH0JYn5rWy157/AKSCt77bE/D2BAGfESNq2+RWgDIqncE4NJdzpBCuXc4HkPNm8lAySfIVBr0F7JOTFtLczPg3Euzf4tQf2Xo2d29Rj7tUnPSsmlcNbwZv7UOQ14e0DRZMTxhGbfeVB3yfLUMMB6N5Ui16h49y017BJBcPGUcHTpiYGNgfs3DGQ5I8dhncbZrzZxrg0lrO8Ey6XQ4PkfJl81I3B8jVap6lhlrYaXlcEGnD2W84Nw+/jbP2UpWKUeGlmHe+anvD6jxpPoFamJ7hoqp5SvWmsLWVvikt4XPzaNSf51bUAFFFFABRRRQAUUUUAFFFfjHAoAxD2wcHMN+Jsdy6Qb/42IBWH1TQR+41LHL8Ae8tVKhh7xGcHxwcn9ACfpTUhivESe6tpbma9ZmVldQbdAsjxxW+pxusaFiF6lt8k4qy5E5E7B/eZZBK4LiHAwFQkjWwxntWXYg405IxnOOfbX/U1o6FUno0MZeNHOkOpaHGWUYJlcuixQ4yMhmY5B2OACdJIMm0u27R4pY+zkQI2AwdWR9WllYAeKspGBgr4ggn84tbSPH9kyrKjK6Fs6dSnIDYBOPofDY1Q8lcJngeZbu5a5uSsbFiSVRGaXSilu8ct2jYwAMjFWWnR8SXq1/At+IThp0haYwR9m00koZVOA6JGgZtl1M+5693A+Klzm+Y+5RTSSuvu13kzRBdZWOSWDWgxpDMCD0wC2egqfzdy3DdT2wuAzRN2kRVXZQW0iVNWkjUB2TjHm1dOcEWKyREjyqzWiLEoB1L7xGOzAOxyuVwdt6smsJLkpJPMm3sTeROLym5ltpJJ5E7GOeP3gL2seqSSOSNyoAYBkBB32OxIwaeKUeUeFym6uLuaIwh44oIY3K6wkZZmZwpKrqd9hknC74zTdTUc43E5YzsFYZ/SVsjqs5cbESoT6goyj+bfpW51j39JJh7pajHe7ZsHyHZ7j65X9KsVMP4Bexw3MUsqGSONw5QEDVpOQN/DOM+lehuXOYpCLZZIoFiuYw0BglLlO4ziOZWVWDFUfvDIyjDrXmmtj9kXBY0dbqTustpqBdtsPPMrOMnuqqRgeXfJ8aytSxlm1LerCHfmS9tYZg9/LPHbsiLEY5LhFWUO2vPYEEsVZCNWdo2x41X3XKttxJJY5XFwsL6ILxCC+lkDaGYd2RkJIORg7Zw2o05SwpIuGVXRvBgGB8tjsaouXeZoZp57aFAqW+NDKAEcZKyaABgBXBXbY5zS6n7uEuBnR72W9mY3zF7JprSaIGVGglcIJumk4Jw6k7EgHGCQTtkUocWsRDM8YcOEYgMMYI89if/AHr1FzLbo9pcLIAyGGTIbpshIP0IBz4EZryrbwF2VFGWYhQPMk4A/WtanKTy3tjj7mN0YwWEt/P2PYPI0ZXhtkD1FrAP/wAS1eVwsLQRRJGvwxoqD5KoA/srvTAsFFFFABRRRQAUUUUAFBoooAzS3tRw/wDveeGZ4oJWltZY4ZZRpYsQh7IMUkTW6d7AZd/MVI9nrZ4bbNnJdWc/vPI7MPoxI+lPl9epDG0kjBERSzMxwFA6k1m3LPEWhYiSNo7S7nkks3YjpMxcRSDrEzbyID1146jFL217NoZqs3SY31Q8Pu1XiN1ExAkdIJUGd3QIyNjz0sGzj8Qqv9qHFZ7eyD27FGMqKzr1VSGO2QRuwRd/xY8ao+A832/EQEvLMy3Eak6o4u0GnYFlx349yMgZG438l0thtxeNS4Q38VvVe6t7dCDIsnbuBv2caIw1N5anZVGeuT5Vy5iJmntLSPeRp47h/wAkNvIHZz5ZYKg8yaquBQtFcXENjZBGk7Jhq0okKhMa5ypJ1EkkRDLkAk6Qc09cs8rLaB3ZzNczYM07DBYgbKoGyRrvpQdPMnet4V7pi1luzXcvKKKKZFArD/6S8n+Ar4/bn/dCtwrFP6StmSlnLjZWmQn1YIyj/Vb9KAMJr0V7Oja3nDrXKRSvbKFIZVYxOCd9xlc7HPj9K861L4Xxea2kEkEjxuPvKcfQ+Y9DtVJw1I0rnoZ6T5givJIJkUxwrhsSRGSWUp5IhVAHYZGzkjO2Tg1Vcg8udhLI4kZlEYjX+95YVwWz/WnUxGkdBgaupPTMrP2zcSVhl45Bt3DEg1encAP6Gt64VxBZ4Ipl+GVFcempQcfTOPpSs4uCwxyE1PgWPanxhorCZIwWkkjYHH3Isqsrn07wX5uPI1n3sH5S95vzcOuYrXvDPQyt+zH8Pef0Kr51tl7ZpLG8cg1JIpRh5qwwRWccv28/BYZuzmMgiuINcQCFLjtyq6F1IHimEeg/Gy7r1ycWrsjFbmV8G3k26ikk8/z5GLBtPjm4i1fQYKn/AEhV1wDm6K6dowrxTINTQyhQ2knAddLMrpnbKscHY4NbQvrm8Rkn+JhKqcFmSaLyiiitTMKKKKACiudxcLGjO5CqoLMxOAABkknwAG9J9vzjeXR1WdkvuxGUnuZTEJPJkjCNJoPUEgZHlQA6Ut8S53jWY29vFJd3C/GkOnTF1x20jEJHuMYyW9KhXHALy62u7vREfigtFaPV+VpWYyFT4hQmaveHcOjgjWKFFjjXZUUYA/8AE+ZO58asolXISeKRXV5fWttxARRWzLJOsMLu4neFkIinZlUMFB14UYOD9G7mDgy3dtLA5wJFIDeKN1Rx6qwVh8qq+eE0RwXfT3O4SVjj+qbMU/8AqOW/gqfzJx8WsWoL2krt2cMS9ZpD8KjyHiW6AAmrpJFc5KHhnE0uYmtroILlV0XFu+Ovi4B+KNtnVhthh40pcLgigvmHD7RnnCNGUWVpFGtlIeeTUyQxqEyFBLtq3C4GaOXgcr3E6XMayXYkLTFYu1Zi26srOAkcRXAQeQ8CCKuuQ+KTWFxJEdXuKtCswddHu8twWEbgdAhIUNjb7QEdDXPgouxx3G5dQ8YXJf8ALrNw2/mFxJJKJreGa4mVcxxytLMofSO9HEEUJqAIAQFtI6aXb3KyKHRldGGQykEEeYI2IpV4RcCXiV4yHKxxW0BYdO0UzyOufNRImfItipcvLEYJaB5LV2OWNuUUMfNkZWjY7/Fp1etO6fAtq8jHRSoeH30PfjvDclesNxHCgkHkskSKY28iQw8x4i94LxlLqISx5AJKsjDDRupw8bj7rqQQR6eIwahrBKeSdSr7TeVzf8OmhUZlAEkXq6bhR+8NS/xU1UVBJ4gkjKkgggg4IOxBHUHyqVwvhEty+iGNnbrgeA8yTso9Sa2v21+y1CsnELfSjKC1whOA+476bbOSdx97r1zmTyhy2tlbLHgdoe9I34m8vkOg/wDM0l1nVLp4Z7vgb6Xpvbyx2XIp+z3kmW3uLgTona+5TNDgqxViVXUMdG72MjzNavyvw2OC1iSIsYtOtNRzpWTvhQfwjVtnO3iarLI6b6BvxxzxZ9T2cgH6RPUu1M9upgS3eQISIXDxrH2ZOUV2LakKA6DhGyEBGc4CFXU+03m8ZX0yMzqVM3FE/i/E+xQYXXI7BIo841uegz4KACzN91VY+FLFxaZnSInWtse2lfGO0uphnUR4aEOQPASoPu1dzL7qj3VwRLPp0qFGFBYgLBCDuNb6QWO7HBOAoC0av7tAWkOpydTsPvyyt4eQLsFHkNI6Cl+ov1LEPkvj+/ubdPDXPVLhFlULicEmBLAQtzDl4W9cYKN5o47pHqD1AqYucb4z446Z9K/a5kJuuSlHlHUnBTi4vhjrwDjCXVtFOnwyIGx4qejKfVWBU+oNWFI3s6lKT3tv93XHcoPITgiQDyHaRu38dPNezqmrIKa7o8pZBwk4vsFFFfjNgE9MVoUEvneT3u5t+GBsJKDcXONibeNgBHnw7STC7eCnz3ubrhjAl4JDG/4WJaJsAABk+4MADVHpI/N0K57PM3LXXEnG93KVh/LbwkpGBnpqIYnzIBpzrSK2KN7kbh192qZ0lHUlXQ9UcYJU42IwQQRsQwI61JqC8BW4WQZxIvZuPVctG30HaL66l8hU6rIqcry0WWN45BqSRWRh5qwIYfoTSzytybJBIJbqf3mSJOwt2wQIoQMZwf61xgM3koGcZproowBnftMt4/erUlJGaSOdWCSmIOkZjKhyu7ANISB6nbfZc9lhT7SyuI8x3sbAlmJLSW+UlTIOQCoLjyKtg9MMftYtC0tgwDnv3EeIyQx1xBgBgg/1Z8RSgLOSzaK67K4VYbhZmBdX7rNibIWRiAUZzn13NIzm43fB4+5qoNxzlG0cJ4RFbRLDAixxp0Vf5kk7knxJyTUuv2vynzI4veIJFjLASOrMq+LBNIcjzxqXPzqmspvd+KNF0jvY+2X/AC8OlJcerRGJv82x864834Sbh83il4sWfy3MbxsP10H6Cvzmk9nd8NuGz2cdw8TY8GuYmjjc+gbC/wCcqkiyHKiiisy4l+1ZybWCP7s15bI3qofWR+qCqqKdWzpYNpJVsEHDDqDjoR5Vae1Rf73tjnvC+ttI/ESxBH+iWP0pT5RYNDJIOktxcOPl2hVf5KK4XqsctPx9/wCDs+mywmidxZ9CrMM5gkSbbrpQ/agepiMg+tOUt2ioZGZRGF1FyQFC4zqJ6AY3zS0RVZbcvooRWeWWOL9lFI+pI8fDpUABtPQF9RXAwRXKhOOnEhu+iU5JxJU92byVZiCsEeTArZBdiMGdgd17pIRTuAzE4LALA5sbFuD5TWx//Zjq5ql5uI92GenbW2f/ALiOiE9dsfmvqa+zVdTS8MuqKDRS4wceBz6OMQY6TW06H/NvHIp+mWH8RrS6zHhx/wDjFj/krv8A2Y606vWenvPTx/H6s811v/vL8PogpY9pfETDwu6Zc62j7JcddUxEa4/0qjc9e1C14Z3ZC0k5GVhTGceBcnZAfqT4A1l7+1SbjN5aWggSGE3MLthi7ns21bkgLjAJxp8BvTwmbRwbhi21vFAvwxRpGPXSoBP1OT9amUUVuZEHjfFltoGmcFlQrsuM991QYycdWFTyKV+f21QwW4+K6ureL5Ksglkb5BYz+tNBNR3A/KKKKkBM9qyEWkUqtoMN1C2oY7ocmJj3gR0k8RSDe8SWSKRPe276Oh1OpUhlIPxDT4/dxWke05SeGyKPiaS2VR0yTdRYHpSe3Brj8MZ9O1b/AIxgfzrl9avfTTNYVqa3lgd+Bc2wGztHnmiieW3jkw7que6AxGojPezU1earU40zK+SFBTU4yfVAR4/Sq32YSk8KtR4orxn5xyuh6fu00aj5mukstGbFfntA/uUX3nv7cgekRaRz9FU/qKPaU2OGTvjJj7KQb43SeNtj4HavjT7zxf8AxfD4v1nuh/ywj9ZK+/ab/wBE3f8Akx/trR5Ac6KBRWRoI3tJlzNw+LHW4kl+XZW748fNx+lK3I4xYQr0ZQysPEOsjBwfXVmmTn7fiFh6RXh+WewAP9o/WlgN7nctkYtrlwwbwjnOxDeSyYBB/FnzrgepPVY4Lwn+Wf8AP6Ha6BaYKfxa+n+BgoqNdcPSQgsDqHRlZlI+RUg18IzxnDnWng5xqX0fGxH5gB6jxrjYTWx1ctPcmVR85rmzf0eE/pPHV5S3z3xFI7ZVdgpllhUfJZUZz8go6/LzrShN2xx5RS5pVyz4GQ9aK5W92kg1Rurr5qwYfqDXWsmscmieTnwSMNxe2z1S2umH1aFd/pmtJrJeWuJkcdU4zG0T2gbykCi5b+QC/Mela1XrehWOnijzPWPN0meQ/aTKW4te5JP98SDc52DYA+QAAHoKsfYzFq4zbbZx2rfpC+/61V+0Rs8Vvcf95l/2zTR7ArTVxQtj9nBI3y1FUH+0adXIo+D0XRRRWxmK8n2/GFHVbK2LfKW6bSPqIo2/06aKWOSnEknEJsDU97JFn8tukcSD+TH+KmeoQMKKKKkBP9qb4skAJGq6tRkHBH2wOf5UnCSX/vM/+lH/APxTh7WEB4d3saRcWxORnbtlB/kazyKC3bZYkJ8lhz/IJXK66LclhmtdLsW0sGh+yuT+85EyT2V1cLk9TqcSDOPH7SnEkDrsPE+Q8aQvZMwC3iKugLcKwUoUxqt4/ukDGSpPr1q89oF+0XDrjRntJF7CMDqXnIiXHqNWfpXQrf8ATXyKSWHg4eztS9q1ywOu8mluTnwV20xD5CNE/Wvr2lRhuGTqejGFT/FcRDb13q5i4SqW626kqqRrGpU4KhFAVlPgwwCPUUo888YKWfZXSsGE1trdUbs5US5jZ3VlysfdXJRyCu4GRhjd8ELk0eigUVkaCLz/AA6byxlx3SLiDP5nVJEH6RSVXXdokqNHIoZHGGU9CDX3z1w1r3iMdv3tENt2uoHT2Mskv2My798jsWUjwDHHU1Dt7qVARcxtEUIBkI+zbPQhh3Rn6eHQnSPPepQzbqjykjtdBbFQ0SINjdPbOtvOxdGOmCc/e2yIpfKQAbN98DzyDe0sc7TrLa9nDIhnaSHsVVlLNJ2yadIz69aueC8S94t45cYLqCR+Fujr9GBH0rn2QbgrccvD+f8AsfrmlN157ZJTuqKSSAqgkk9AAMn5AConKXBWuJpLy6hTs5FRbZJQGZIwM6tOCqFydX4tgOlR+MStM3uUIBlmQ62IysMR7ryP6kEhV8T6UxQcqxqir2t0SihQ/vM+rYAeDhfDppx6U303TycHLjP0FOrnqehcLn5krivL0E2XZezkA2mTCOv8X3h+Vsr5ilTivFGtFZZMSS4XsdOwuNZ0x4H3W1bMOg6jYjDLZXUkEqQzv2qSEiKYgBiwBYxShQFLaQxVwBnSwIBALJfDEN1LBIyL2Vis0EUmoN2xDiPtFxsECpsepJJ6VE6tOfacL9/rx/BjRKevTDv+8nWSE2VtDNkvJaypcSMOrksfeT/Ekkv0xWyKaza5thIjIwyrqVI8wwwf5Gmf2d8Qabhtsz5LrH2bE+LQsYmP1KE10PS7XOMovzn8zP1GtRlFrxj8jy5zx/0le/8AzVx/vnrYP6PXAdFtNdH4pn7JfRI92P1Zv9Ssb5vm13922Marmc4+crGvRvsfQDg1pjxWQn59tJmuzHk5MuBou4ZGICSCNMbkKGcnwC6gVUfNWz6dTDa0uk3SdJPyzRAZHiNcRXHz0N8qtahXdnJI2O0McQ8I9nc+rndF9EwT+IdK0aKC5yYklrcT2c4TXK0l8rxsxUiaYq6EMqkFG079CGHSnCqK85MhdhIjTRXCjCzpLIZAM50ntGYOhPVGBB8qhPx27s/8Mi7eAf8AWrZTlR5zQbsvmWjLD0FQtieRqoqLw3ikVxGJIJEljP3kYMPkcdD6HepVWIFv2jwluGXJX4o0Ew+cLrL/AMlL55ptiAfeIsHf4wevToa0N0BBBAIIIIO4IPUEeINY9xnhx4XIYpCRaNk28pOcDqYG8da76fxL03GK5/WwbipJZwTrcVshp9nd2st1xF0bUha2AO/hAQeoo594uEv+FQMupHue0b0K4jhJ9BJJn5qK6cowjh9pLc3riE3EiyMH/ql0qkUbY6vgZIHQkjwJqt44icRvdNtKr9rw6QwSqQQs0F2joQfu94Lq+QpmvMa0n8CVu8mj1G4nYieGWFvhljeM/J1Kn+2onLHHlvLaOcDSWBDp4xyKcSIfkwP0wfGrStuSpSez28c2nYTftrN2tZD+LsgNDjxw0ZRt/M1c8a41FaxGWU4UYAAGWdicKiKN2djsFHWk7jPHo+F37zSByl5b50opYtPa4AUADbVE43JAHZZNcuCzx3kwupZ4Z7hQRHHE4ZLZW6qgzkyEbNIwBPQBRtS85aBiuOtn4nCJ7if32ZuxudOmGJTlYo8k6JsEdszZOrfC/dIIzVmnMKKQlwOwc7d8/Zv+5JgI2fwnS3moqxqg5t48kMfZB4lnnBVO1ZFRR96WTWcdmgyd/iICgEmuZbUr3vyPaVCOx14baRXV8OyWLsLTTI7xhftLhtapGSox9kMyEZJ1PH0xuoTcQa3u7yzhXtbg3TtDH0AWZVlLOfuxoWbJ+QHnTZZcyR29tFZ8Lja5ZFCLKVcQLjrJJLgK++WxHnUdhjw7cC5eFuXkdzNczHVNOwAaQ+AA+5GNgqDYACtrKK1Uq3v3MqJTU9a2P3lzgAtYzlu0mkOuaUjBkf08kUd1V8B6k1ZzTKilmIVVBJYkAADqSTsAPOqrjfNUFsQjFnmb4YIhrkb10/dX8zED1pdu7Sa9YNd4WEEFbRDlcjoZ2/rSPwgBR69awsthUsyG4QlN4ifHErn+6hUYI4ejahkEG6YdGx1WEeGd2O/TFWsECooVFCqowFAwAB0AA6V9gV+1w775XPfjsjqVUqtfHyFWXsymxHdQHrDdSFR+ScCZf5u4+lVtceCXLwcViCbpdo6SrjJBgRnjkB8PiKHw7y+OKc9Ls03afKFPUYaqtXhnnzmb/Dbn/Ly/7xq0v2Je0ZIM2Vy6JESzxSMcBXJGYyegU7sCcYOR4jGU8RP20n77/wC0aj16dPB55rJ7VDZGR0O4Pn6iivJ3K3tCveHkdhKTH4wv3oz/AAk935qQfWtg5V9u0VyRHLazrLuT2CmYYAyW0jDgD0DY860UijiajX7VXwTme2uwfd5kkI+JQcOv7yNh1+oFWgqxBmvPPDVa4KcNi7PiQUSyTxSGFUUt3RNp7srvg4VhnAJJx1ubTn2RI1F3Y3iTYAbsYhNGzY3KNGxwCfA4x69a58mIXhe6bOu8lec56hCdMC/JYgmPmav6Ql1DUngej0ycVko15n4gPtns0NuT+xR2N0iZ2Yj9m7Y3MakEdMk1X8c5vMvZzLw+4aC1Zp5GuFSE92J1+ySQ5dl1684A7mxzirzjs86RF7aNZZFIPZMcdoviqtnCt4gkEHGMb5CBxrjFzeSCOe2nS1TSxhjhuWa5k6iNmaJAEU7nOAfM9RH/ACJ6W+fqS6IJ4OfMt7ccVlgeIlEeQC0tnG0iqD2l3NgjQApyDvgYA3bJYuX+Hw8Ov443lGm3s5ZZ5m2DS3VwmAB4ZEZ0ruSAOpNQOW5r1bq5XsIkuiIx2zvrjtoGUMkKIuGkkLay26qSgOcAU0cP5cjjlM7kzXTfFcSBdfTACAALEoGwVANuua1pjJx1T5f6fAVusjF6Y8L95IHBr3s+LuY4ZIbW+R2GvbtLiIBmlEZ3i1xltmwW0ZIGKfKS+cEZYFuIwTJaSJchR1ZY8iVPrE0g/SpVxzuJiE4eguWYZMxLCCIY++6g633H2a7+ZXFMalFbmUMz4P32j2re6e8RjM1k63Keoj/ar8jGX/QVxvuH2VzEJ5o4HjKBxLIqZCEZB1ndRgjxFROKcN4nJG2jiEYkII7P3WMREEYKktrkA9cn5VlXEve4VjsrpiBbqAiD4GXJKyA/1nXAJ+HGMAg5zVsZcF50SWGyfxvmt45McMluY486VDyNIsjMQEEccwYxrnxJyfIeL1yzy/bxkSzjtr2WRozPLhzJJGG1mHGRHGCjgbKcJ8qzjlgqeI2YO/26nA36K2k/INg59D5UyW/NduCluZhDo/uha62B+yMkgMEw8NAC6Sx6Hrgb1hYsvCGanhbmpRyhgGU5BAII3yCMgis4565t7SYQwXQijgkjFyySqjv2sip2ceDqbQutnIzp2zuNuHEeZIbiG3xclOxkjt7m1hmZVlRmEZaIqQZEBwwKndSQcGn5uXbYxLCbeExJsqGNCq/IEbfOq105y2F/U6cJIoOG8HigB7JApbdm3LOfNmOWY/M1MqNxXk+0jjOlp7YN3QtvLINRPRUjyyljvgKvn0AJpKuPYu5JktbwiQHdZRhkbGSpkiJBYZwcCuY/SJybcp/p/sdj6tWkkoYH+vxmAGTsB1PlWb3PCuYLUYBaZB4p2cxP+kO0/lSVzFzBfSns7p5Bj+rZezH1UAZ+orFekWZ3ksfiMf8AaVte6nk1DmD2l2tvlUbt5B91D3QfzP0/TNJHKnP068WS7kOo4ddA6BCjYRQTsAcHr1Hjk0kUyez3gD3l/FDGQCQ5LHooWNjk/XA+orr9P0ddG8efJzb+qndzx4KTiaETSAggh3BB8DqOQajVqntr9ncsF1JeQxs1tMdblV/ZOfj1Y6KT3gx2yxHzy1IyxAAyTsANyfQDxpsVPmtK9gIX+6jZO4t5NPqdSZ/1dR+lJ3COT7u53hgdl6ayNK7HB7zYGxz+lfcvDp7GUMJDHNHLIgMbEFTGFywYdQdZH8LZozgMZ2R6k4zyrbXRDSxAyLusqkpKp/LIhDj5ZxVRc8B4jErLbXqzKVIVLxMsuRjImiwzEfnVqxax9snFIyM3AlA+7JHGc/Mqob+dPnCf6QcBUe820qN4mIq6k+OzFSvyyfnVtcWS6prsWXCuD3PCoI2nl7W3HcmRNbLappUJLGXzIyBg2vwAcFVUIacEkDAEEEEZBByCD0II6j1pQh9tcE7dnaWl3cSnoumNR82OttK+pGKj8F5f4jEXkSS2t1YkrYhZJIUz4atWYz59mNOcnHhWFtKlvE0r6j2e0x0urpY1LuwVR1J9dgPMknAAG5JwKV4ObZ3maGKCOSQ63H26ARRAqqdtoDlXJPw4z8XguT83HB+IXMweWWG2RF0qsWZmy2dciM6qI5NPdDaWKgtjGTm7tODrbQrHaJFGFxsVOGwMd4qQdXjqOr5HNVro/uC3q1xA/eE8NaPW8rh5pSGkZV0qNK6VRASSEUeZJJJJ64FhVBc8xyBighIKnEko1TRRnGcHsh2jNjBIKoBkZYZGfn3hGhM54k3ZLuZIzbCNfQ5jc5z90knO1NLC2RznlvLOfO94WiFnCSbi6IQBTukWR20rfhQJqGfEsAKtk4hbQSRWgZI3ZT2UI27iDwA2GwPXrg4zg1lUPO80E1y8AjlM7gi4nQrIVVQqjQhC6RjKju9dx4UvXU7u7TSSMZiwczE6WDL8LKR8GnbAGwpeyLm9+DoUyVUduWeiKXueeWReWrAACeMF4X8mA3XP4WxpI+R8BUPhXHZZ+De9MQJvd5XJXujVHrx03GdAzjHU4x4U/MvGTH3YdaNJaR/s9byF7iQaTt3maOKK4cfM4xmloxedhyUlp3P3hXAZCtrLYJEsJgLrNK5LrNMoV5pFC/auqZRVyFBZug2py4JwVLW3SBMlEBBLblySSzN5liST86ouReJxFri2hdZIIHV4XU5Ajn1OIj5Mja1wcHGNhg02V0I4e5xrHJPS+xya0Q6coh0HK5VTpPmu3dPqK433ERGQiqZJWGVjBwSB1Zj0RB4sfkATgGPf8WwWSIrrT9pI3wQA9NeCNTnIxGDk5GSoIJj29goRnlyIzguZPjmPQGbA2XwWEADfBG+gWM8HK1tmlbtC+2CGnHdGn7yW2f2ce3emPebGx2UpbWdxCBGkbJhk1xqpHeQY7yjxXvDfzb1quvmaU6Sndxq7N9lAG4kufQYysPjjLdCY/m24cZNRBYRyYMk2cS3HkFI3ihA6YwcHu4zrYJL0GudzapIumRFdfwuoYfowIr6hhVFCqAqqAFUAAAAYAAHQAV9E43PQUFRS4l7KuHTEk24jY+MTMn6KDo/1aq/Z1ysLTize46prUI6XEzqpEbAZEMbggO2rQW0rtgA+NNNtC/EsiJ2isskNMuz3HgVgP3IuoMvVui7d6nTh/D44I1iiRY40GFVRgAelVYzWpcskYrlDaInwIq+PdUD+yutBqpqZTyVAUtSp3Kz3Kk/K4kFZJz9bkXUj5GGuLhfUFWQnP0da1zgt2kaXhdlSOK+vFJYgBR27Ebnp1pU//wARNxMuSDBAbuedJmBzJHKsa9xDht+zUgtpG+2c4oxklSUXlmVxRFmCqCzMcBVBJJ8gBuTWjcrexuWUCS9bsI+vZgjtCPHUfhjGPmfMCtJ4DynZ8NTVGoDbBpn70jZ2ABxnc9EQDPkTUbjd4ZO6+AuCyxNgq2ncmXvASFRv2eQi7a23XFo1kT6iU9o7IuuB8Et7aIJbRqkZAOV317bMW3L7eJJqwpM4ZDK+pIgYmBA1odCqcbtIoHZuTsQukFs5IjXSS4woQoBYsQACxABYgbkgAAZ67DFXawJzWHyRb3iyRMEIkZ2GQscbuceZ0jCjIxliBUPiHELgRMyRpEe6q9qwZtTsETKRnSBqYff+lXNZ/wA9c8pp7C2bVIroxlGCqGOQOAM5EjZUA+A36naoYRWXsT+NT21jAqXDvcNjKwlgO0JOWd0XC4ZiWLSatycZO1ZnxW/NxKJGSJNIwiRIqqg8AMDLH8x+mBtXGaZnYu7M7scszHJY+ZP/AKx4VO4By9Ney9nAucY1u2QkYPi58/JRuflkijYzGOCvjRmZURWd2OFRRlmPkAOv/Dxp/wCROVYFZZLlla6+JLdwV7I+eiQAyOPxY0j7v4i08I9mkVsA0M0q3GnS83cYPvnBR1ZVTPgpB82J3qZd2E+nTPBFdR/kAB+ZimJXPykJ8hQmiJ6nwL0Jjto7yxnYRRMs8sDscBoZVZpFXPV4mZ8jrgqag8h8Oh1pdXEp99kijAjkUxCNdAVRCrgF+5gaxnqfM5u5uF2847JXKkEEW86awCPHsrgagPWMqPWpd/cvHG3vMMc0IBLFNOAB1LRTHH6Ox9KiMEm2RO1yiovsXCxgZwAMnJwMZPmfM1UNfPc5WAlYRkNOuMtjqlvnYnwMp7o6LqOStNDbpcMY0le2i8LaQuGm3By0UrBkhwMdmhGoMdWB3SxJNLGAGiVlGwMJxgDp3HxgY8FZvlWhhjB8cN4UFC6lChd0iByIydyzH+slJJJc53Jx4s33PZSM2rUuQ3dyNol37yruHlPTU2wycDAIfrbcVidtCuO069mwKv8APQwDY9cYqVQQVlvwwkkOMRKxKpq1GU/9rMT8RJ3C5PQE5OAlpX5UTinFY7eMyStpUYA2yWY/CiAbs5OwUbmgjk73V0kaM8jBEUZZmOAoHiTVfY8Fk4gQ9wrRWOxSA7Pc75DTjqkPlF1bq2B3ak8G5ckuJEubwaQh1Q2uQRGfuyTeDzjwHwp4ZbvU31VsYhXjdnzHGFACgAAYAAwAB0A8hX1RRVTYCaW7znAOSlmguGBw0hOmBD45kAPaMPwxhjnYletdOcOVWvo1QXDxBTkppR45MEECZGAMi7fDqA887YpJHvLUATWomiUYElnkkAdMwPhht4Iz1KKSbS2IvCOSoonaWUmeZ5XnLOO4kkhy7RR5Koc+Jy23WrLiPGFiZY/jmkyUjBwSB1ZidlQZGTv5AMdq+eFcxW9ySsUgZ1+KM5WRf3kYB1+oqdNArjDKrDyYAj9DV0LN7+8KV/NISHkOGydK/CdI+IxrnMaY+JmKsR8TRrtUrh/BWl3ZisWcr1DMB8JUfcGMYOBj7iqftGtouBRK2rvkDojOzICDkEBicY8B0HUAHerGruXgu7NsI5wQKihUAVR0A6D/ANda4cS4nHbxmSZwiDxPifAADdmPgBkmqXmrniKz7g+1uCMiIHGkHo0h30DyG5PgMbjK+L8ZmupO0mfU33QNlQHwRfAeu5PiTWbZEa3LcveaOf5brMcWYYDsRnvyD85Hwr+UH5k9KVa/Cf5kAAbkk9AANyT5CnLlbk2QP2l3ZTSAYKQ67ZUO2dUuqbUf3NOPPV0FeRhYicOTvZ/LfYkfMVr+P70vpED4f4w7eQbw1C8kTh9ukVtbu2TpRI45XAPi8rIrMB4ljlm8M9R8/wB27s/DZxqPDXdAfyjhf+2j36+P3bNP4p5P+WOq4ZGuPkqY4DIxkkivpZ9ysgjlg7MH7kIZ00IPIkliO8W2xMgur9CNEMsyk9LlrVGUekkUhJ/ijYn8VSv78PW4gX9y2b+152/sr890uD8V5N/BHbL/AGwsf51bDKa4ruXk9skqaZUVgdyrAMAfrtn1quk5fI/YSvH+R/to/wBGOsD0V1HpUM8IJ+K4u2/z7J/utFcjyxAfiEsn+UnuJP5PIRQosHZF9j9vmljA95tlkRSGDxFXwRuG7OXS6kfk1n1qVw3ikVxH2kLh0yRkZ2I6qwOCrDxBANRV5XtB/wBVt/rDGf7Vqwht1QYRVUeSgAfoKssmMmuxzvbCOZdMsaSKDkB1DYPmM9D6ipFflVXFeNFHWCBO2u5BlYgcBV6drMw/ZxDz6noMmpISb2R04zxxLcLkM8sh0xQpu8rfhUeQ6ljso3Nd+XuUHMq3d8Ve5H7OJSTHag+Ef45CMapDvtgYHWZyzykLdmnmbtryQYeYjGkf9lCP6uIHw6nqST0Yqo3kZhDSFFFFQaBRRRQAUUUUAVnGeWra7GLiFJCPhYjvL+44w6H1UiqKfk64h3tLtio6Q3YMy/ISAiZR8y/ypwooIaT5EKbjU1v/AIZaSxqOs0ObiL5kookQfvJ9an8O4pFcLrhlSVfNGDY+eOh9DTdiqLjHJNpcv2jxaJvCaImKUfxxkMfkcirajJ1LsKvMHIVtdFnwYpm/rUPUgYGtT3X223GduopE4j7N72M4RUnUnGpGCY/eWQjA+RatQk5ZvoP2Fylyg/q7pdL49Johuf3oz86iScydj/hkE1r+dwHi/wDqxakUfv6PlRsyvvxIHKXIkdpiSQiW5x8eO7HnqIgenqx7x9BtTRXO3uFkUOjK6HoykMp+RGxrpVjJtvkKKKKCAooooAKKKKACiiqVJpb9zFaN2cCkrNdjB3B70Vt4NJ4GTdU8NR6GSYxcuD6vOJyzSm1sgrTD9rKwzFbA9NePjlP3Yh82wKZeXeWYrNGCZeSQ6pZnwZJW/E59OgUbAbAVK4PwaK1iWKFAiL4dSSerMTuzHqWO5qbVG8jUYqIUUUVBcKKKKACiiigAooooAKKKKACiiigAoxRRQAv3vI1q7F41a3lO5ktm7Ik/nC9yT+NWqtn4VfwfCYryMeBxBN+ozC5+kdOVFTkq4p8iHHzXCGEc+u1lOwS5Xs8n8jnMcn8LGrir66s0lQpIiujdVdQwPzBGDSvP7O40ybKaWzPXQhDwk+sMmVH8Gmp1GTq8EqiqeV+IW/7a2W5jGftbRsNgecMpBJ9EdvlX3Yc0W0rmMSBZh1hlBikH8EgDH5gEVbJk4NclrXzLKFUsxCqoJJJAAA6kk7ADzrlf36QRtJKwRF6k+uwAA3LE7ADcnYVw4dy894RLeIUgBDR2jYy2Oj3Q6E9CIui9Wy2yjeCYwciNZ2MnEt+/FYee6yXY8h0aK3PnszjppU5Lta2qxoqIoVEAVVUABVAwAAOgA8K60VmNJJLCCiiigkKKKKACiiigAooooAKKKKACiiigAooooAKKKKACiiigAooooAKr+L8Bt7pdFxDHKp2w6g4/dPVT6giiigBG5S4HEvF7qLDtFapE1ukkksiws5cMyCRjpOFAB8N8Yya0kUUUAFFFFABRRRQAUUUUAFFFFABRRRQB/9k="/>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15371" name="AutoShape 28" descr="data:image/jpeg;base64,/9j/4AAQSkZJRgABAQAAAQABAAD/2wCEAAkGBhQSERUUExQVFRMVFxgXGBYXGBcbHRcaGBccHBcYGCAaHCYeGBojHRwYHy8gIycpLSwsFyAxNTAqNSYsLSoBCQoKDgwOGg8PGiwkHyUqKiwsLy8sLCkqLC0uKSk0LCovLCkpLCksKSkpLCwtLCwpLCwsLCktKTQpLCkpLCwsLP/AABEIAPMAzwMBIgACEQEDEQH/xAAcAAACAwEBAQEAAAAAAAAAAAAABgQFBwMIAgH/xABQEAACAQMCAwUFBQQDDAgHAQABAgMABBESIQUGMRMiQVFhBxQycYEjQlJikTNygqEIQ7EVJDRjc4OSorKzwcI1RFNU0eHw8SV0k5SjpNIW/8QAGgEAAgMBAQAAAAAAAAAAAAAAAAQBAgMFBv/EADERAAICAQMDAQYFBAMAAAAAAAABAgMREiExBEFRBRMiYXGxwYGRofDxI1LR4RQVM//aAAwDAQACEQMRAD8A3CiiigAooooAKKKKAClXjftN4fbI5NzFJIvSKJ1d2bOAgCnY523xjqaUfbHzaSwsImIGFe4ZTg6TnRDt+L4m9NI+9WWsihdOML026Dy+W/jStvUqEtKWWMV0Oa1PYaON+0i/umJ7VraPwigOCB+eTGtj8tI9KWZR2hLM8jserNLIxP1LVHMmDhzkqMjOAGGepztqHTfbfPjt3WQnfAI9Gz/wAP60hOyx75+yHYVwW2Bh5f55vLM/ZytIn/ZTs8i/wknXGfkceamts5R5si4hB2sYKkHRJG3xRuACVPgdiCGGxBHyHnQP8/0P/tTP7PecF4dcu0ufd5wqyEb9mynCS4/DgsGxvjB3xW/TXy1aZsx6ilY1RR6Aor8RwQCDkHcEeNftdIQCiiq/mDjcdnbS3EpwkSFj6n7qj1Y4UepFAFNz77QoOFxBpMvK4PZwr1fHUk/cUZGT+gNeeuY/a5xG8Y5naGM9I4CYx8iQdbfxE/KqLmfmWa/uHuJ2y7dB4Io+FFHgo/8AEnck1U0AWLcx3Jj7M3ExjyW0do+nJ6nGcZqVy5znd2Mge3mdN90J1I2/RlOx8d+u+xFUlFAHqj2be1KLiilCvZXSLl485DDONcZ6kdMg7jPiN6ea8UcM4nJbypNC7RyIdSsvUH/iPAg7EEg7V6r9mvPK8TsxJ3VnTCTIPBsbMB1CMNx8iN9NADZRRRQAUUUUAFFFFABRRRQAUUUUAeYeJcSNzcTzkk9rNIwz+EMVjHyCKo+lcK78SsuxubiHGOyuJlA2+HtCydPNWU/Wo0kgUZJwP/LNcO7PtH8zs1Y9mvkMnAOT/fOHTPHg3Uc/2ecf1SD7NifBw7HOdiVPgaVezKscKVYEiSJhgqw6gg/C38j/ADrZvZ5wJrWzAkBEkrtM6n7pcDCfMKqg+uakcw8lW14dbqUlxgSxnDY8A3VXHowPpimZRTWDGO25ignB6Bs+qkfqSMV838brGJCv2D9rHq/E6KpIH0OPU6h4U/z+yl1BPvBdQd1jiVZCM76S8ugNjzFXnMHA4VPCoBGvYLeIug9MdlI3ezuSSMnPU9c5qtVK1bk2WPTsPfKMDpYWqSDEi28KuCMYYRqGBHgQc1bUCiuqcsKxr+khxorBbWwP7R2lcA+EYAUH0JYn5rWy157/AKSCt77bE/D2BAGfESNq2+RWgDIqncE4NJdzpBCuXc4HkPNm8lAySfIVBr0F7JOTFtLczPg3Euzf4tQf2Xo2d29Rj7tUnPSsmlcNbwZv7UOQ14e0DRZMTxhGbfeVB3yfLUMMB6N5Ui16h49y017BJBcPGUcHTpiYGNgfs3DGQ5I8dhncbZrzZxrg0lrO8Ey6XQ4PkfJl81I3B8jVap6lhlrYaXlcEGnD2W84Nw+/jbP2UpWKUeGlmHe+anvD6jxpPoFamJ7hoqp5SvWmsLWVvikt4XPzaNSf51bUAFFFFABRRRQAUUUUAFFFfjHAoAxD2wcHMN+Jsdy6Qb/42IBWH1TQR+41LHL8Ae8tVKhh7xGcHxwcn9ACfpTUhivESe6tpbma9ZmVldQbdAsjxxW+pxusaFiF6lt8k4qy5E5E7B/eZZBK4LiHAwFQkjWwxntWXYg405IxnOOfbX/U1o6FUno0MZeNHOkOpaHGWUYJlcuixQ4yMhmY5B2OACdJIMm0u27R4pY+zkQI2AwdWR9WllYAeKspGBgr4ggn84tbSPH9kyrKjK6Fs6dSnIDYBOPofDY1Q8lcJngeZbu5a5uSsbFiSVRGaXSilu8ct2jYwAMjFWWnR8SXq1/At+IThp0haYwR9m00koZVOA6JGgZtl1M+5693A+Klzm+Y+5RTSSuvu13kzRBdZWOSWDWgxpDMCD0wC2egqfzdy3DdT2wuAzRN2kRVXZQW0iVNWkjUB2TjHm1dOcEWKyREjyqzWiLEoB1L7xGOzAOxyuVwdt6smsJLkpJPMm3sTeROLym5ltpJJ5E7GOeP3gL2seqSSOSNyoAYBkBB32OxIwaeKUeUeFym6uLuaIwh44oIY3K6wkZZmZwpKrqd9hknC74zTdTUc43E5YzsFYZ/SVsjqs5cbESoT6goyj+bfpW51j39JJh7pajHe7ZsHyHZ7j65X9KsVMP4Bexw3MUsqGSONw5QEDVpOQN/DOM+lehuXOYpCLZZIoFiuYw0BglLlO4ziOZWVWDFUfvDIyjDrXmmtj9kXBY0dbqTustpqBdtsPPMrOMnuqqRgeXfJ8aytSxlm1LerCHfmS9tYZg9/LPHbsiLEY5LhFWUO2vPYEEsVZCNWdo2x41X3XKttxJJY5XFwsL6ILxCC+lkDaGYd2RkJIORg7Zw2o05SwpIuGVXRvBgGB8tjsaouXeZoZp57aFAqW+NDKAEcZKyaABgBXBXbY5zS6n7uEuBnR72W9mY3zF7JprSaIGVGglcIJumk4Jw6k7EgHGCQTtkUocWsRDM8YcOEYgMMYI89if/AHr1FzLbo9pcLIAyGGTIbpshIP0IBz4EZryrbwF2VFGWYhQPMk4A/WtanKTy3tjj7mN0YwWEt/P2PYPI0ZXhtkD1FrAP/wAS1eVwsLQRRJGvwxoqD5KoA/srvTAsFFFFABRRRQAUUUUAFBoooAzS3tRw/wDveeGZ4oJWltZY4ZZRpYsQh7IMUkTW6d7AZd/MVI9nrZ4bbNnJdWc/vPI7MPoxI+lPl9epDG0kjBERSzMxwFA6k1m3LPEWhYiSNo7S7nkks3YjpMxcRSDrEzbyID1146jFL217NoZqs3SY31Q8Pu1XiN1ExAkdIJUGd3QIyNjz0sGzj8Qqv9qHFZ7eyD27FGMqKzr1VSGO2QRuwRd/xY8ao+A832/EQEvLMy3Eak6o4u0GnYFlx349yMgZG438l0thtxeNS4Q38VvVe6t7dCDIsnbuBv2caIw1N5anZVGeuT5Vy5iJmntLSPeRp47h/wAkNvIHZz5ZYKg8yaquBQtFcXENjZBGk7Jhq0okKhMa5ypJ1EkkRDLkAk6Qc09cs8rLaB3ZzNczYM07DBYgbKoGyRrvpQdPMnet4V7pi1luzXcvKKKKZFArD/6S8n+Ar4/bn/dCtwrFP6StmSlnLjZWmQn1YIyj/Vb9KAMJr0V7Oja3nDrXKRSvbKFIZVYxOCd9xlc7HPj9K861L4Xxea2kEkEjxuPvKcfQ+Y9DtVJw1I0rnoZ6T5givJIJkUxwrhsSRGSWUp5IhVAHYZGzkjO2Tg1Vcg8udhLI4kZlEYjX+95YVwWz/WnUxGkdBgaupPTMrP2zcSVhl45Bt3DEg1encAP6Gt64VxBZ4Ipl+GVFcempQcfTOPpSs4uCwxyE1PgWPanxhorCZIwWkkjYHH3Isqsrn07wX5uPI1n3sH5S95vzcOuYrXvDPQyt+zH8Pef0Kr51tl7ZpLG8cg1JIpRh5qwwRWccv28/BYZuzmMgiuINcQCFLjtyq6F1IHimEeg/Gy7r1ycWrsjFbmV8G3k26ikk8/z5GLBtPjm4i1fQYKn/AEhV1wDm6K6dowrxTINTQyhQ2knAddLMrpnbKscHY4NbQvrm8Rkn+JhKqcFmSaLyiiitTMKKKKACiudxcLGjO5CqoLMxOAABkknwAG9J9vzjeXR1WdkvuxGUnuZTEJPJkjCNJoPUEgZHlQA6Ut8S53jWY29vFJd3C/GkOnTF1x20jEJHuMYyW9KhXHALy62u7vREfigtFaPV+VpWYyFT4hQmaveHcOjgjWKFFjjXZUUYA/8AE+ZO58asolXISeKRXV5fWttxARRWzLJOsMLu4neFkIinZlUMFB14UYOD9G7mDgy3dtLA5wJFIDeKN1Rx6qwVh8qq+eE0RwXfT3O4SVjj+qbMU/8AqOW/gqfzJx8WsWoL2krt2cMS9ZpD8KjyHiW6AAmrpJFc5KHhnE0uYmtroILlV0XFu+Ovi4B+KNtnVhthh40pcLgigvmHD7RnnCNGUWVpFGtlIeeTUyQxqEyFBLtq3C4GaOXgcr3E6XMayXYkLTFYu1Zi26srOAkcRXAQeQ8CCKuuQ+KTWFxJEdXuKtCswddHu8twWEbgdAhIUNjb7QEdDXPgouxx3G5dQ8YXJf8ALrNw2/mFxJJKJreGa4mVcxxytLMofSO9HEEUJqAIAQFtI6aXb3KyKHRldGGQykEEeYI2IpV4RcCXiV4yHKxxW0BYdO0UzyOufNRImfItipcvLEYJaB5LV2OWNuUUMfNkZWjY7/Fp1etO6fAtq8jHRSoeH30PfjvDclesNxHCgkHkskSKY28iQw8x4i94LxlLqISx5AJKsjDDRupw8bj7rqQQR6eIwahrBKeSdSr7TeVzf8OmhUZlAEkXq6bhR+8NS/xU1UVBJ4gkjKkgggg4IOxBHUHyqVwvhEty+iGNnbrgeA8yTso9Sa2v21+y1CsnELfSjKC1whOA+476bbOSdx97r1zmTyhy2tlbLHgdoe9I34m8vkOg/wDM0l1nVLp4Z7vgb6Xpvbyx2XIp+z3kmW3uLgTona+5TNDgqxViVXUMdG72MjzNavyvw2OC1iSIsYtOtNRzpWTvhQfwjVtnO3iarLI6b6BvxxzxZ9T2cgH6RPUu1M9upgS3eQISIXDxrH2ZOUV2LakKA6DhGyEBGc4CFXU+03m8ZX0yMzqVM3FE/i/E+xQYXXI7BIo841uegz4KACzN91VY+FLFxaZnSInWtse2lfGO0uphnUR4aEOQPASoPu1dzL7qj3VwRLPp0qFGFBYgLBCDuNb6QWO7HBOAoC0av7tAWkOpydTsPvyyt4eQLsFHkNI6Cl+ov1LEPkvj+/ubdPDXPVLhFlULicEmBLAQtzDl4W9cYKN5o47pHqD1AqYucb4z446Z9K/a5kJuuSlHlHUnBTi4vhjrwDjCXVtFOnwyIGx4qejKfVWBU+oNWFI3s6lKT3tv93XHcoPITgiQDyHaRu38dPNezqmrIKa7o8pZBwk4vsFFFfjNgE9MVoUEvneT3u5t+GBsJKDcXONibeNgBHnw7STC7eCnz3ubrhjAl4JDG/4WJaJsAABk+4MADVHpI/N0K57PM3LXXEnG93KVh/LbwkpGBnpqIYnzIBpzrSK2KN7kbh192qZ0lHUlXQ9UcYJU42IwQQRsQwI61JqC8BW4WQZxIvZuPVctG30HaL66l8hU6rIqcry0WWN45BqSRWRh5qwIYfoTSzytybJBIJbqf3mSJOwt2wQIoQMZwf61xgM3koGcZproowBnftMt4/erUlJGaSOdWCSmIOkZjKhyu7ANISB6nbfZc9lhT7SyuI8x3sbAlmJLSW+UlTIOQCoLjyKtg9MMftYtC0tgwDnv3EeIyQx1xBgBgg/1Z8RSgLOSzaK67K4VYbhZmBdX7rNibIWRiAUZzn13NIzm43fB4+5qoNxzlG0cJ4RFbRLDAixxp0Vf5kk7knxJyTUuv2vynzI4veIJFjLASOrMq+LBNIcjzxqXPzqmspvd+KNF0jvY+2X/AC8OlJcerRGJv82x864834Sbh83il4sWfy3MbxsP10H6Cvzmk9nd8NuGz2cdw8TY8GuYmjjc+gbC/wCcqkiyHKiiisy4l+1ZybWCP7s15bI3qofWR+qCqqKdWzpYNpJVsEHDDqDjoR5Vae1Rf73tjnvC+ttI/ESxBH+iWP0pT5RYNDJIOktxcOPl2hVf5KK4XqsctPx9/wCDs+mywmidxZ9CrMM5gkSbbrpQ/agepiMg+tOUt2ioZGZRGF1FyQFC4zqJ6AY3zS0RVZbcvooRWeWWOL9lFI+pI8fDpUABtPQF9RXAwRXKhOOnEhu+iU5JxJU92byVZiCsEeTArZBdiMGdgd17pIRTuAzE4LALA5sbFuD5TWx//Zjq5ql5uI92GenbW2f/ALiOiE9dsfmvqa+zVdTS8MuqKDRS4wceBz6OMQY6TW06H/NvHIp+mWH8RrS6zHhx/wDjFj/krv8A2Y606vWenvPTx/H6s811v/vL8PogpY9pfETDwu6Zc62j7JcddUxEa4/0qjc9e1C14Z3ZC0k5GVhTGceBcnZAfqT4A1l7+1SbjN5aWggSGE3MLthi7ns21bkgLjAJxp8BvTwmbRwbhi21vFAvwxRpGPXSoBP1OT9amUUVuZEHjfFltoGmcFlQrsuM991QYycdWFTyKV+f21QwW4+K6ureL5Ksglkb5BYz+tNBNR3A/KKKKkBM9qyEWkUqtoMN1C2oY7ocmJj3gR0k8RSDe8SWSKRPe276Oh1OpUhlIPxDT4/dxWke05SeGyKPiaS2VR0yTdRYHpSe3Brj8MZ9O1b/AIxgfzrl9avfTTNYVqa3lgd+Bc2wGztHnmiieW3jkw7que6AxGojPezU1earU40zK+SFBTU4yfVAR4/Sq32YSk8KtR4orxn5xyuh6fu00aj5mukstGbFfntA/uUX3nv7cgekRaRz9FU/qKPaU2OGTvjJj7KQb43SeNtj4HavjT7zxf8AxfD4v1nuh/ywj9ZK+/ab/wBE3f8Akx/trR5Ac6KBRWRoI3tJlzNw+LHW4kl+XZW748fNx+lK3I4xYQr0ZQysPEOsjBwfXVmmTn7fiFh6RXh+WewAP9o/WlgN7nctkYtrlwwbwjnOxDeSyYBB/FnzrgepPVY4Lwn+Wf8AP6Ha6BaYKfxa+n+BgoqNdcPSQgsDqHRlZlI+RUg18IzxnDnWng5xqX0fGxH5gB6jxrjYTWx1ctPcmVR85rmzf0eE/pPHV5S3z3xFI7ZVdgpllhUfJZUZz8go6/LzrShN2xx5RS5pVyz4GQ9aK5W92kg1Rurr5qwYfqDXWsmscmieTnwSMNxe2z1S2umH1aFd/pmtJrJeWuJkcdU4zG0T2gbykCi5b+QC/Mela1XrehWOnijzPWPN0meQ/aTKW4te5JP98SDc52DYA+QAAHoKsfYzFq4zbbZx2rfpC+/61V+0Rs8Vvcf95l/2zTR7ArTVxQtj9nBI3y1FUH+0adXIo+D0XRRRWxmK8n2/GFHVbK2LfKW6bSPqIo2/06aKWOSnEknEJsDU97JFn8tukcSD+TH+KmeoQMKKKKkBP9qb4skAJGq6tRkHBH2wOf5UnCSX/vM/+lH/APxTh7WEB4d3saRcWxORnbtlB/kazyKC3bZYkJ8lhz/IJXK66LclhmtdLsW0sGh+yuT+85EyT2V1cLk9TqcSDOPH7SnEkDrsPE+Q8aQvZMwC3iKugLcKwUoUxqt4/ukDGSpPr1q89oF+0XDrjRntJF7CMDqXnIiXHqNWfpXQrf8ATXyKSWHg4eztS9q1ywOu8mluTnwV20xD5CNE/Wvr2lRhuGTqejGFT/FcRDb13q5i4SqW626kqqRrGpU4KhFAVlPgwwCPUUo888YKWfZXSsGE1trdUbs5US5jZ3VlysfdXJRyCu4GRhjd8ELk0eigUVkaCLz/AA6byxlx3SLiDP5nVJEH6RSVXXdokqNHIoZHGGU9CDX3z1w1r3iMdv3tENt2uoHT2Mskv2My798jsWUjwDHHU1Dt7qVARcxtEUIBkI+zbPQhh3Rn6eHQnSPPepQzbqjykjtdBbFQ0SINjdPbOtvOxdGOmCc/e2yIpfKQAbN98DzyDe0sc7TrLa9nDIhnaSHsVVlLNJ2yadIz69aueC8S94t45cYLqCR+Fujr9GBH0rn2QbgrccvD+f8AsfrmlN157ZJTuqKSSAqgkk9AAMn5AConKXBWuJpLy6hTs5FRbZJQGZIwM6tOCqFydX4tgOlR+MStM3uUIBlmQ62IysMR7ryP6kEhV8T6UxQcqxqir2t0SihQ/vM+rYAeDhfDppx6U303TycHLjP0FOrnqehcLn5krivL0E2XZezkA2mTCOv8X3h+Vsr5ilTivFGtFZZMSS4XsdOwuNZ0x4H3W1bMOg6jYjDLZXUkEqQzv2qSEiKYgBiwBYxShQFLaQxVwBnSwIBALJfDEN1LBIyL2Vis0EUmoN2xDiPtFxsECpsepJJ6VE6tOfacL9/rx/BjRKevTDv+8nWSE2VtDNkvJaypcSMOrksfeT/Ekkv0xWyKaza5thIjIwyrqVI8wwwf5Gmf2d8Qabhtsz5LrH2bE+LQsYmP1KE10PS7XOMovzn8zP1GtRlFrxj8jy5zx/0le/8AzVx/vnrYP6PXAdFtNdH4pn7JfRI92P1Zv9Ssb5vm13922Marmc4+crGvRvsfQDg1pjxWQn59tJmuzHk5MuBou4ZGICSCNMbkKGcnwC6gVUfNWz6dTDa0uk3SdJPyzRAZHiNcRXHz0N8qtahXdnJI2O0McQ8I9nc+rndF9EwT+IdK0aKC5yYklrcT2c4TXK0l8rxsxUiaYq6EMqkFG079CGHSnCqK85MhdhIjTRXCjCzpLIZAM50ntGYOhPVGBB8qhPx27s/8Mi7eAf8AWrZTlR5zQbsvmWjLD0FQtieRqoqLw3ikVxGJIJEljP3kYMPkcdD6HepVWIFv2jwluGXJX4o0Ew+cLrL/AMlL55ptiAfeIsHf4wevToa0N0BBBAIIIIO4IPUEeINY9xnhx4XIYpCRaNk28pOcDqYG8da76fxL03GK5/WwbipJZwTrcVshp9nd2st1xF0bUha2AO/hAQeoo594uEv+FQMupHue0b0K4jhJ9BJJn5qK6cowjh9pLc3riE3EiyMH/ql0qkUbY6vgZIHQkjwJqt44icRvdNtKr9rw6QwSqQQs0F2joQfu94Lq+QpmvMa0n8CVu8mj1G4nYieGWFvhljeM/J1Kn+2onLHHlvLaOcDSWBDp4xyKcSIfkwP0wfGrStuSpSez28c2nYTftrN2tZD+LsgNDjxw0ZRt/M1c8a41FaxGWU4UYAAGWdicKiKN2djsFHWk7jPHo+F37zSByl5b50opYtPa4AUADbVE43JAHZZNcuCzx3kwupZ4Z7hQRHHE4ZLZW6qgzkyEbNIwBPQBRtS85aBiuOtn4nCJ7if32ZuxudOmGJTlYo8k6JsEdszZOrfC/dIIzVmnMKKQlwOwc7d8/Zv+5JgI2fwnS3moqxqg5t48kMfZB4lnnBVO1ZFRR96WTWcdmgyd/iICgEmuZbUr3vyPaVCOx14baRXV8OyWLsLTTI7xhftLhtapGSox9kMyEZJ1PH0xuoTcQa3u7yzhXtbg3TtDH0AWZVlLOfuxoWbJ+QHnTZZcyR29tFZ8Lja5ZFCLKVcQLjrJJLgK++WxHnUdhjw7cC5eFuXkdzNczHVNOwAaQ+AA+5GNgqDYACtrKK1Uq3v3MqJTU9a2P3lzgAtYzlu0mkOuaUjBkf08kUd1V8B6k1ZzTKilmIVVBJYkAADqSTsAPOqrjfNUFsQjFnmb4YIhrkb10/dX8zED1pdu7Sa9YNd4WEEFbRDlcjoZ2/rSPwgBR69awsthUsyG4QlN4ifHErn+6hUYI4ejahkEG6YdGx1WEeGd2O/TFWsECooVFCqowFAwAB0AA6V9gV+1w775XPfjsjqVUqtfHyFWXsymxHdQHrDdSFR+ScCZf5u4+lVtceCXLwcViCbpdo6SrjJBgRnjkB8PiKHw7y+OKc9Ls03afKFPUYaqtXhnnzmb/Dbn/Ly/7xq0v2Je0ZIM2Vy6JESzxSMcBXJGYyegU7sCcYOR4jGU8RP20n77/wC0aj16dPB55rJ7VDZGR0O4Pn6iivJ3K3tCveHkdhKTH4wv3oz/AAk935qQfWtg5V9u0VyRHLazrLuT2CmYYAyW0jDgD0DY860UijiajX7VXwTme2uwfd5kkI+JQcOv7yNh1+oFWgqxBmvPPDVa4KcNi7PiQUSyTxSGFUUt3RNp7srvg4VhnAJJx1ubTn2RI1F3Y3iTYAbsYhNGzY3KNGxwCfA4x69a58mIXhe6bOu8lec56hCdMC/JYgmPmav6Ql1DUngej0ycVko15n4gPtns0NuT+xR2N0iZ2Yj9m7Y3MakEdMk1X8c5vMvZzLw+4aC1Zp5GuFSE92J1+ySQ5dl1684A7mxzirzjs86RF7aNZZFIPZMcdoviqtnCt4gkEHGMb5CBxrjFzeSCOe2nS1TSxhjhuWa5k6iNmaJAEU7nOAfM9RH/ACJ6W+fqS6IJ4OfMt7ccVlgeIlEeQC0tnG0iqD2l3NgjQApyDvgYA3bJYuX+Hw8Ov443lGm3s5ZZ5m2DS3VwmAB4ZEZ0ruSAOpNQOW5r1bq5XsIkuiIx2zvrjtoGUMkKIuGkkLay26qSgOcAU0cP5cjjlM7kzXTfFcSBdfTACAALEoGwVANuua1pjJx1T5f6fAVusjF6Y8L95IHBr3s+LuY4ZIbW+R2GvbtLiIBmlEZ3i1xltmwW0ZIGKfKS+cEZYFuIwTJaSJchR1ZY8iVPrE0g/SpVxzuJiE4eguWYZMxLCCIY++6g633H2a7+ZXFMalFbmUMz4P32j2re6e8RjM1k63Keoj/ar8jGX/QVxvuH2VzEJ5o4HjKBxLIqZCEZB1ndRgjxFROKcN4nJG2jiEYkII7P3WMREEYKktrkA9cn5VlXEve4VjsrpiBbqAiD4GXJKyA/1nXAJ+HGMAg5zVsZcF50SWGyfxvmt45McMluY486VDyNIsjMQEEccwYxrnxJyfIeL1yzy/bxkSzjtr2WRozPLhzJJGG1mHGRHGCjgbKcJ8qzjlgqeI2YO/26nA36K2k/INg59D5UyW/NduCluZhDo/uha62B+yMkgMEw8NAC6Sx6Hrgb1hYsvCGanhbmpRyhgGU5BAII3yCMgis4565t7SYQwXQijgkjFyySqjv2sip2ceDqbQutnIzp2zuNuHEeZIbiG3xclOxkjt7m1hmZVlRmEZaIqQZEBwwKndSQcGn5uXbYxLCbeExJsqGNCq/IEbfOq105y2F/U6cJIoOG8HigB7JApbdm3LOfNmOWY/M1MqNxXk+0jjOlp7YN3QtvLINRPRUjyyljvgKvn0AJpKuPYu5JktbwiQHdZRhkbGSpkiJBYZwcCuY/SJybcp/p/sdj6tWkkoYH+vxmAGTsB1PlWb3PCuYLUYBaZB4p2cxP+kO0/lSVzFzBfSns7p5Bj+rZezH1UAZ+orFekWZ3ksfiMf8AaVte6nk1DmD2l2tvlUbt5B91D3QfzP0/TNJHKnP068WS7kOo4ddA6BCjYRQTsAcHr1Hjk0kUyez3gD3l/FDGQCQ5LHooWNjk/XA+orr9P0ddG8efJzb+qndzx4KTiaETSAggh3BB8DqOQajVqntr9ncsF1JeQxs1tMdblV/ZOfj1Y6KT3gx2yxHzy1IyxAAyTsANyfQDxpsVPmtK9gIX+6jZO4t5NPqdSZ/1dR+lJ3COT7u53hgdl6ayNK7HB7zYGxz+lfcvDp7GUMJDHNHLIgMbEFTGFywYdQdZH8LZozgMZ2R6k4zyrbXRDSxAyLusqkpKp/LIhDj5ZxVRc8B4jErLbXqzKVIVLxMsuRjImiwzEfnVqxax9snFIyM3AlA+7JHGc/Mqob+dPnCf6QcBUe820qN4mIq6k+OzFSvyyfnVtcWS6prsWXCuD3PCoI2nl7W3HcmRNbLappUJLGXzIyBg2vwAcFVUIacEkDAEEEEZBByCD0II6j1pQh9tcE7dnaWl3cSnoumNR82OttK+pGKj8F5f4jEXkSS2t1YkrYhZJIUz4atWYz59mNOcnHhWFtKlvE0r6j2e0x0urpY1LuwVR1J9dgPMknAAG5JwKV4ObZ3maGKCOSQ63H26ARRAqqdtoDlXJPw4z8XguT83HB+IXMweWWG2RF0qsWZmy2dciM6qI5NPdDaWKgtjGTm7tODrbQrHaJFGFxsVOGwMd4qQdXjqOr5HNVro/uC3q1xA/eE8NaPW8rh5pSGkZV0qNK6VRASSEUeZJJJJ64FhVBc8xyBighIKnEko1TRRnGcHsh2jNjBIKoBkZYZGfn3hGhM54k3ZLuZIzbCNfQ5jc5z90knO1NLC2RznlvLOfO94WiFnCSbi6IQBTukWR20rfhQJqGfEsAKtk4hbQSRWgZI3ZT2UI27iDwA2GwPXrg4zg1lUPO80E1y8AjlM7gi4nQrIVVQqjQhC6RjKju9dx4UvXU7u7TSSMZiwczE6WDL8LKR8GnbAGwpeyLm9+DoUyVUduWeiKXueeWReWrAACeMF4X8mA3XP4WxpI+R8BUPhXHZZ+De9MQJvd5XJXujVHrx03GdAzjHU4x4U/MvGTH3YdaNJaR/s9byF7iQaTt3maOKK4cfM4xmloxedhyUlp3P3hXAZCtrLYJEsJgLrNK5LrNMoV5pFC/auqZRVyFBZug2py4JwVLW3SBMlEBBLblySSzN5liST86ouReJxFri2hdZIIHV4XU5Ajn1OIj5Mja1wcHGNhg02V0I4e5xrHJPS+xya0Q6coh0HK5VTpPmu3dPqK433ERGQiqZJWGVjBwSB1Zj0RB4sfkATgGPf8WwWSIrrT9pI3wQA9NeCNTnIxGDk5GSoIJj29goRnlyIzguZPjmPQGbA2XwWEADfBG+gWM8HK1tmlbtC+2CGnHdGn7yW2f2ce3emPebGx2UpbWdxCBGkbJhk1xqpHeQY7yjxXvDfzb1quvmaU6Sndxq7N9lAG4kufQYysPjjLdCY/m24cZNRBYRyYMk2cS3HkFI3ihA6YwcHu4zrYJL0GudzapIumRFdfwuoYfowIr6hhVFCqAqqAFUAAAAYAAHQAV9E43PQUFRS4l7KuHTEk24jY+MTMn6KDo/1aq/Z1ysLTize46prUI6XEzqpEbAZEMbggO2rQW0rtgA+NNNtC/EsiJ2isskNMuz3HgVgP3IuoMvVui7d6nTh/D44I1iiRY40GFVRgAelVYzWpcskYrlDaInwIq+PdUD+yutBqpqZTyVAUtSp3Kz3Kk/K4kFZJz9bkXUj5GGuLhfUFWQnP0da1zgt2kaXhdlSOK+vFJYgBR27Ebnp1pU//wARNxMuSDBAbuedJmBzJHKsa9xDht+zUgtpG+2c4oxklSUXlmVxRFmCqCzMcBVBJJ8gBuTWjcrexuWUCS9bsI+vZgjtCPHUfhjGPmfMCtJ4DynZ8NTVGoDbBpn70jZ2ABxnc9EQDPkTUbjd4ZO6+AuCyxNgq2ncmXvASFRv2eQi7a23XFo1kT6iU9o7IuuB8Et7aIJbRqkZAOV317bMW3L7eJJqwpM4ZDK+pIgYmBA1odCqcbtIoHZuTsQukFs5IjXSS4woQoBYsQACxABYgbkgAAZ67DFXawJzWHyRb3iyRMEIkZ2GQscbuceZ0jCjIxliBUPiHELgRMyRpEe6q9qwZtTsETKRnSBqYff+lXNZ/wA9c8pp7C2bVIroxlGCqGOQOAM5EjZUA+A36naoYRWXsT+NT21jAqXDvcNjKwlgO0JOWd0XC4ZiWLSatycZO1ZnxW/NxKJGSJNIwiRIqqg8AMDLH8x+mBtXGaZnYu7M7scszHJY+ZP/AKx4VO4By9Ney9nAucY1u2QkYPi58/JRuflkijYzGOCvjRmZURWd2OFRRlmPkAOv/Dxp/wCROVYFZZLlla6+JLdwV7I+eiQAyOPxY0j7v4i08I9mkVsA0M0q3GnS83cYPvnBR1ZVTPgpB82J3qZd2E+nTPBFdR/kAB+ZimJXPykJ8hQmiJ6nwL0Jjto7yxnYRRMs8sDscBoZVZpFXPV4mZ8jrgqag8h8Oh1pdXEp99kijAjkUxCNdAVRCrgF+5gaxnqfM5u5uF2847JXKkEEW86awCPHsrgagPWMqPWpd/cvHG3vMMc0IBLFNOAB1LRTHH6Ox9KiMEm2RO1yiovsXCxgZwAMnJwMZPmfM1UNfPc5WAlYRkNOuMtjqlvnYnwMp7o6LqOStNDbpcMY0le2i8LaQuGm3By0UrBkhwMdmhGoMdWB3SxJNLGAGiVlGwMJxgDp3HxgY8FZvlWhhjB8cN4UFC6lChd0iByIydyzH+slJJJc53Jx4s33PZSM2rUuQ3dyNol37yruHlPTU2wycDAIfrbcVidtCuO069mwKv8APQwDY9cYqVQQVlvwwkkOMRKxKpq1GU/9rMT8RJ3C5PQE5OAlpX5UTinFY7eMyStpUYA2yWY/CiAbs5OwUbmgjk73V0kaM8jBEUZZmOAoHiTVfY8Fk4gQ9wrRWOxSA7Pc75DTjqkPlF1bq2B3ak8G5ckuJEubwaQh1Q2uQRGfuyTeDzjwHwp4ZbvU31VsYhXjdnzHGFACgAAYAAwAB0A8hX1RRVTYCaW7znAOSlmguGBw0hOmBD45kAPaMPwxhjnYletdOcOVWvo1QXDxBTkppR45MEECZGAMi7fDqA887YpJHvLUATWomiUYElnkkAdMwPhht4Iz1KKSbS2IvCOSoonaWUmeZ5XnLOO4kkhy7RR5Koc+Jy23WrLiPGFiZY/jmkyUjBwSB1ZidlQZGTv5AMdq+eFcxW9ySsUgZ1+KM5WRf3kYB1+oqdNArjDKrDyYAj9DV0LN7+8KV/NISHkOGydK/CdI+IxrnMaY+JmKsR8TRrtUrh/BWl3ZisWcr1DMB8JUfcGMYOBj7iqftGtouBRK2rvkDojOzICDkEBicY8B0HUAHerGruXgu7NsI5wQKihUAVR0A6D/ANda4cS4nHbxmSZwiDxPifAADdmPgBkmqXmrniKz7g+1uCMiIHGkHo0h30DyG5PgMbjK+L8ZmupO0mfU33QNlQHwRfAeu5PiTWbZEa3LcveaOf5brMcWYYDsRnvyD85Hwr+UH5k9KVa/Cf5kAAbkk9AANyT5CnLlbk2QP2l3ZTSAYKQ67ZUO2dUuqbUf3NOPPV0FeRhYicOTvZ/LfYkfMVr+P70vpED4f4w7eQbw1C8kTh9ukVtbu2TpRI45XAPi8rIrMB4ljlm8M9R8/wB27s/DZxqPDXdAfyjhf+2j36+P3bNP4p5P+WOq4ZGuPkqY4DIxkkivpZ9ysgjlg7MH7kIZ00IPIkliO8W2xMgur9CNEMsyk9LlrVGUekkUhJ/ijYn8VSv78PW4gX9y2b+152/sr890uD8V5N/BHbL/AGwsf51bDKa4ruXk9skqaZUVgdyrAMAfrtn1quk5fI/YSvH+R/to/wBGOsD0V1HpUM8IJ+K4u2/z7J/utFcjyxAfiEsn+UnuJP5PIRQosHZF9j9vmljA95tlkRSGDxFXwRuG7OXS6kfk1n1qVw3ikVxH2kLh0yRkZ2I6qwOCrDxBANRV5XtB/wBVt/rDGf7Vqwht1QYRVUeSgAfoKssmMmuxzvbCOZdMsaSKDkB1DYPmM9D6ipFflVXFeNFHWCBO2u5BlYgcBV6drMw/ZxDz6noMmpISb2R04zxxLcLkM8sh0xQpu8rfhUeQ6ljso3Nd+XuUHMq3d8Ve5H7OJSTHag+Ef45CMapDvtgYHWZyzykLdmnmbtryQYeYjGkf9lCP6uIHw6nqST0Yqo3kZhDSFFFFQaBRRRQAUUUUAVnGeWra7GLiFJCPhYjvL+44w6H1UiqKfk64h3tLtio6Q3YMy/ISAiZR8y/ypwooIaT5EKbjU1v/AIZaSxqOs0ObiL5kookQfvJ9an8O4pFcLrhlSVfNGDY+eOh9DTdiqLjHJNpcv2jxaJvCaImKUfxxkMfkcirajJ1LsKvMHIVtdFnwYpm/rUPUgYGtT3X223GduopE4j7N72M4RUnUnGpGCY/eWQjA+RatQk5ZvoP2Fylyg/q7pdL49Johuf3oz86iScydj/hkE1r+dwHi/wDqxakUfv6PlRsyvvxIHKXIkdpiSQiW5x8eO7HnqIgenqx7x9BtTRXO3uFkUOjK6HoykMp+RGxrpVjJtvkKKKKCAooooAKKKKACiiqVJpb9zFaN2cCkrNdjB3B70Vt4NJ4GTdU8NR6GSYxcuD6vOJyzSm1sgrTD9rKwzFbA9NePjlP3Yh82wKZeXeWYrNGCZeSQ6pZnwZJW/E59OgUbAbAVK4PwaK1iWKFAiL4dSSerMTuzHqWO5qbVG8jUYqIUUUVBcKKKKACiiigAooooAKKKKACiiigAoxRRQAv3vI1q7F41a3lO5ktm7Ik/nC9yT+NWqtn4VfwfCYryMeBxBN+ozC5+kdOVFTkq4p8iHHzXCGEc+u1lOwS5Xs8n8jnMcn8LGrir66s0lQpIiujdVdQwPzBGDSvP7O40ybKaWzPXQhDwk+sMmVH8Gmp1GTq8EqiqeV+IW/7a2W5jGftbRsNgecMpBJ9EdvlX3Yc0W0rmMSBZh1hlBikH8EgDH5gEVbJk4NclrXzLKFUsxCqoJJJAAA6kk7ADzrlf36QRtJKwRF6k+uwAA3LE7ADcnYVw4dy894RLeIUgBDR2jYy2Oj3Q6E9CIui9Wy2yjeCYwciNZ2MnEt+/FYee6yXY8h0aK3PnszjppU5Lta2qxoqIoVEAVVUABVAwAAOgA8K60VmNJJLCCiiigkKKKKACiiigAooooAKKKKACiiigAooooAKKKKACiiigAooooAKr+L8Bt7pdFxDHKp2w6g4/dPVT6giiigBG5S4HEvF7qLDtFapE1ukkksiws5cMyCRjpOFAB8N8Yya0kUUUAFFFFABRRRQAUUUUAFFFFABRRRQB/9k="/>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15372" name="Rectangle 3"/>
          <p:cNvSpPr>
            <a:spLocks noGrp="1" noChangeArrowheads="1"/>
          </p:cNvSpPr>
          <p:nvPr>
            <p:ph sz="quarter" idx="1"/>
          </p:nvPr>
        </p:nvSpPr>
        <p:spPr>
          <a:xfrm>
            <a:off x="323850" y="1854200"/>
            <a:ext cx="9432701" cy="5400278"/>
          </a:xfrm>
        </p:spPr>
        <p:txBody>
          <a:bodyPr/>
          <a:lstStyle/>
          <a:p>
            <a:r>
              <a:rPr lang="en-US" altLang="zh-CN" sz="2400" dirty="0" smtClean="0">
                <a:ea typeface="ＭＳ Ｐゴシック" charset="-128"/>
              </a:rPr>
              <a:t>Translation-based approach: convert UML state machines into some formal language. </a:t>
            </a:r>
          </a:p>
          <a:p>
            <a:endParaRPr lang="en-US" altLang="zh-CN" sz="800" dirty="0" smtClean="0">
              <a:ea typeface="ＭＳ Ｐゴシック" charset="-128"/>
            </a:endParaRPr>
          </a:p>
          <a:p>
            <a:r>
              <a:rPr lang="en-US" altLang="zh-CN" sz="2400" dirty="0">
                <a:ea typeface="ＭＳ Ｐゴシック" charset="-128"/>
              </a:rPr>
              <a:t>Existing works:</a:t>
            </a:r>
          </a:p>
          <a:p>
            <a:pPr lvl="1"/>
            <a:r>
              <a:rPr lang="en-US" altLang="zh-CN" sz="2000" dirty="0">
                <a:ea typeface="ＭＳ Ｐゴシック" charset="-128"/>
              </a:rPr>
              <a:t>[BCR’00, BCR’03] translate UML state machines into Abstract State Machines</a:t>
            </a:r>
            <a:r>
              <a:rPr lang="en-US" altLang="zh-CN" sz="2000" dirty="0" smtClean="0">
                <a:ea typeface="ＭＳ Ｐゴシック" charset="-128"/>
              </a:rPr>
              <a:t>.	</a:t>
            </a:r>
            <a:endParaRPr lang="en-US" altLang="zh-CN" sz="2000" dirty="0">
              <a:ea typeface="ＭＳ Ｐゴシック" charset="-128"/>
            </a:endParaRPr>
          </a:p>
          <a:p>
            <a:pPr lvl="1"/>
            <a:r>
              <a:rPr lang="en-US" altLang="zh-CN" sz="2000" dirty="0">
                <a:ea typeface="ＭＳ Ｐゴシック" charset="-128"/>
              </a:rPr>
              <a:t>[CKZ’11, ACK’12] translate UML state machines into Petri Net.</a:t>
            </a:r>
          </a:p>
          <a:p>
            <a:pPr lvl="1"/>
            <a:r>
              <a:rPr lang="en-US" altLang="zh-CN" sz="2000" dirty="0">
                <a:ea typeface="ＭＳ Ｐゴシック" charset="-128"/>
              </a:rPr>
              <a:t>[</a:t>
            </a:r>
            <a:r>
              <a:rPr lang="en-US" altLang="zh-CN" sz="2000" dirty="0" smtClean="0">
                <a:ea typeface="ＭＳ Ｐゴシック" charset="-128"/>
              </a:rPr>
              <a:t>LMM’99Spin, </a:t>
            </a:r>
            <a:r>
              <a:rPr lang="en-US" altLang="zh-CN" sz="2000" dirty="0">
                <a:ea typeface="ＭＳ Ｐゴシック" charset="-128"/>
              </a:rPr>
              <a:t>SKM’01] translate UML state machines into </a:t>
            </a:r>
            <a:r>
              <a:rPr lang="en-US" altLang="zh-CN" sz="2000" dirty="0" err="1">
                <a:ea typeface="ＭＳ Ｐゴシック" charset="-128"/>
              </a:rPr>
              <a:t>Promela</a:t>
            </a:r>
            <a:r>
              <a:rPr lang="en-US" altLang="zh-CN" sz="2000" dirty="0">
                <a:ea typeface="ＭＳ Ｐゴシック" charset="-128"/>
              </a:rPr>
              <a:t>.</a:t>
            </a:r>
          </a:p>
          <a:p>
            <a:pPr lvl="1"/>
            <a:r>
              <a:rPr lang="en-US" altLang="zh-CN" sz="2000" dirty="0">
                <a:ea typeface="ＭＳ Ｐゴシック" charset="-128"/>
              </a:rPr>
              <a:t>[NB’03, ZL’10] translate UML state machines into CSP and </a:t>
            </a:r>
            <a:r>
              <a:rPr lang="en-US" altLang="zh-CN" sz="2000" dirty="0" smtClean="0">
                <a:ea typeface="ＭＳ Ｐゴシック" charset="-128"/>
              </a:rPr>
              <a:t>CSP#.</a:t>
            </a:r>
            <a:endParaRPr lang="en-US" altLang="zh-CN" sz="2000" dirty="0">
              <a:ea typeface="ＭＳ Ｐゴシック" charset="-128"/>
            </a:endParaRPr>
          </a:p>
          <a:p>
            <a:endParaRPr lang="en-US" altLang="zh-CN" sz="800" dirty="0" smtClean="0">
              <a:ea typeface="ＭＳ Ｐゴシック" charset="-128"/>
            </a:endParaRPr>
          </a:p>
          <a:p>
            <a:r>
              <a:rPr lang="en-US" altLang="zh-CN" sz="2400" dirty="0" smtClean="0">
                <a:ea typeface="ＭＳ Ｐゴシック" charset="-128"/>
              </a:rPr>
              <a:t>Weaknesses</a:t>
            </a:r>
            <a:r>
              <a:rPr lang="en-US" altLang="zh-CN" sz="2400" dirty="0">
                <a:ea typeface="ＭＳ Ｐゴシック" charset="-128"/>
              </a:rPr>
              <a:t>: </a:t>
            </a:r>
          </a:p>
          <a:p>
            <a:pPr lvl="1"/>
            <a:r>
              <a:rPr lang="en-US" altLang="zh-CN" sz="2000" dirty="0">
                <a:ea typeface="ＭＳ Ｐゴシック" charset="-128"/>
              </a:rPr>
              <a:t>Redundant but undesired behaviors may be introduced due to the semantic gaps.</a:t>
            </a:r>
          </a:p>
          <a:p>
            <a:pPr lvl="1"/>
            <a:r>
              <a:rPr lang="en-US" altLang="zh-CN" sz="2000" dirty="0">
                <a:ea typeface="ＭＳ Ｐゴシック" charset="-128"/>
              </a:rPr>
              <a:t>Heavily depends on the target language and fragile to </a:t>
            </a:r>
            <a:r>
              <a:rPr lang="en-US" altLang="zh-CN" sz="2000" dirty="0" smtClean="0">
                <a:ea typeface="ＭＳ Ｐゴシック" charset="-128"/>
              </a:rPr>
              <a:t>changes.</a:t>
            </a:r>
            <a:endParaRPr lang="en-US" altLang="zh-CN" sz="2000" dirty="0">
              <a:ea typeface="ＭＳ Ｐゴシック" charset="-128"/>
            </a:endParaRPr>
          </a:p>
          <a:p>
            <a:pPr lvl="1"/>
            <a:r>
              <a:rPr lang="en-US" altLang="zh-CN" sz="2000" dirty="0">
                <a:ea typeface="ＭＳ Ｐゴシック" charset="-128"/>
              </a:rPr>
              <a:t>Knowledge of the target language </a:t>
            </a:r>
            <a:r>
              <a:rPr lang="en-US" altLang="zh-CN" sz="2000" dirty="0" smtClean="0">
                <a:ea typeface="ＭＳ Ｐゴシック" charset="-128"/>
              </a:rPr>
              <a:t>may </a:t>
            </a:r>
            <a:r>
              <a:rPr lang="en-US" altLang="zh-CN" sz="2000" dirty="0">
                <a:ea typeface="ＭＳ Ｐゴシック" charset="-128"/>
              </a:rPr>
              <a:t>be required.</a:t>
            </a:r>
          </a:p>
          <a:p>
            <a:endParaRPr lang="en-US" altLang="zh-CN" sz="2000" dirty="0" smtClean="0">
              <a:ea typeface="ＭＳ Ｐゴシック" charset="-128"/>
            </a:endParaRPr>
          </a:p>
          <a:p>
            <a:endParaRPr lang="en-US" altLang="zh-CN" sz="2000" dirty="0" smtClean="0">
              <a:ea typeface="ＭＳ Ｐゴシック" charset="-128"/>
            </a:endParaRPr>
          </a:p>
          <a:p>
            <a:pPr marL="406400" lvl="1" indent="0">
              <a:buNone/>
            </a:pPr>
            <a:endParaRPr lang="en-US" altLang="zh-CN" sz="1400" dirty="0">
              <a:ea typeface="ＭＳ Ｐゴシック" charset="-128"/>
            </a:endParaRPr>
          </a:p>
          <a:p>
            <a:pPr marL="406400" lvl="1" indent="0">
              <a:buNone/>
            </a:pPr>
            <a:endParaRPr lang="en-US" altLang="zh-CN" sz="1400" dirty="0" smtClean="0">
              <a:ea typeface="ＭＳ Ｐゴシック" charset="-128"/>
            </a:endParaRPr>
          </a:p>
          <a:p>
            <a:pPr lvl="1"/>
            <a:endParaRPr lang="en-US" altLang="zh-CN" sz="1400" dirty="0" smtClean="0">
              <a:ea typeface="ＭＳ Ｐゴシック" charset="-128"/>
            </a:endParaRPr>
          </a:p>
          <a:p>
            <a:endParaRPr lang="en-US" altLang="zh-CN" sz="2000" dirty="0" smtClean="0">
              <a:ea typeface="ＭＳ Ｐゴシック" charset="-128"/>
            </a:endParaRPr>
          </a:p>
          <a:p>
            <a:pPr lvl="1"/>
            <a:endParaRPr lang="en-US" altLang="zh-CN" sz="1700" dirty="0" smtClean="0">
              <a:ea typeface="ＭＳ Ｐゴシック" charset="-128"/>
            </a:endParaRPr>
          </a:p>
        </p:txBody>
      </p:sp>
    </p:spTree>
    <p:custDataLst>
      <p:tags r:id="rId1"/>
    </p:custDataLst>
    <p:extLst>
      <p:ext uri="{BB962C8B-B14F-4D97-AF65-F5344CB8AC3E}">
        <p14:creationId xmlns:p14="http://schemas.microsoft.com/office/powerpoint/2010/main" xmlns="" val="1327284633"/>
      </p:ext>
    </p:extLst>
  </p:cSld>
  <p:clrMapOvr>
    <a:masterClrMapping/>
  </p:clrMapOvr>
  <p:transition advTm="9567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7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7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7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7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7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7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7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7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37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50106" y="296863"/>
            <a:ext cx="7739063" cy="1266825"/>
          </a:xfrm>
        </p:spPr>
        <p:txBody>
          <a:bodyPr/>
          <a:lstStyle/>
          <a:p>
            <a:pPr eaLnBrk="1" hangingPunct="1"/>
            <a:r>
              <a:rPr lang="en-US" altLang="zh-CN" dirty="0" smtClean="0">
                <a:ea typeface="ＭＳ Ｐゴシック" charset="-128"/>
              </a:rPr>
              <a:t>   Related Work</a:t>
            </a:r>
          </a:p>
        </p:txBody>
      </p:sp>
      <p:sp>
        <p:nvSpPr>
          <p:cNvPr id="14340" name="Slide Number Placeholder 4"/>
          <p:cNvSpPr>
            <a:spLocks noGrp="1"/>
          </p:cNvSpPr>
          <p:nvPr>
            <p:ph type="sldNum" sz="quarter" idx="12"/>
          </p:nvPr>
        </p:nvSpPr>
        <p:spPr bwMode="auto">
          <a:xfrm>
            <a:off x="19397" y="1408113"/>
            <a:ext cx="592138" cy="271462"/>
          </a:xfrm>
          <a:noFill/>
          <a:ln>
            <a:miter lim="800000"/>
            <a:headEnd/>
            <a:tailEnd/>
          </a:ln>
        </p:spPr>
        <p:txBody>
          <a:bodyPr/>
          <a:lstStyle/>
          <a:p>
            <a:pPr defTabSz="1012825">
              <a:lnSpc>
                <a:spcPct val="80000"/>
              </a:lnSpc>
            </a:pPr>
            <a:r>
              <a:rPr lang="en-US" altLang="zh-CN" sz="1200" dirty="0" smtClean="0">
                <a:solidFill>
                  <a:schemeClr val="tx1"/>
                </a:solidFill>
              </a:rPr>
              <a:t>5</a:t>
            </a:r>
          </a:p>
        </p:txBody>
      </p:sp>
      <p:pic>
        <p:nvPicPr>
          <p:cNvPr id="14341" name="Picture 2"/>
          <p:cNvPicPr>
            <a:picLocks noChangeAspect="1" noChangeArrowheads="1"/>
          </p:cNvPicPr>
          <p:nvPr/>
        </p:nvPicPr>
        <p:blipFill>
          <a:blip r:embed="rId3" cstate="print"/>
          <a:srcRect/>
          <a:stretch>
            <a:fillRect/>
          </a:stretch>
        </p:blipFill>
        <p:spPr bwMode="auto">
          <a:xfrm>
            <a:off x="4355951" y="1997894"/>
            <a:ext cx="1081088" cy="703262"/>
          </a:xfrm>
          <a:prstGeom prst="rect">
            <a:avLst/>
          </a:prstGeom>
          <a:noFill/>
          <a:ln w="9525">
            <a:noFill/>
            <a:miter lim="800000"/>
            <a:headEnd/>
            <a:tailEnd/>
          </a:ln>
        </p:spPr>
      </p:pic>
      <p:pic>
        <p:nvPicPr>
          <p:cNvPr id="14343" name="Picture 10" descr="https://encrypted-tbn3.gstatic.com/images?q=tbn:ANd9GcR54ctdU5lf5UgCw7qctQVPabn837d34U2A3uGBmbWOBySG-bQ3"/>
          <p:cNvPicPr>
            <a:picLocks noChangeAspect="1" noChangeArrowheads="1"/>
          </p:cNvPicPr>
          <p:nvPr/>
        </p:nvPicPr>
        <p:blipFill>
          <a:blip r:embed="rId4" cstate="print"/>
          <a:srcRect/>
          <a:stretch>
            <a:fillRect/>
          </a:stretch>
        </p:blipFill>
        <p:spPr bwMode="auto">
          <a:xfrm>
            <a:off x="611535" y="4014788"/>
            <a:ext cx="2232025" cy="1276350"/>
          </a:xfrm>
          <a:prstGeom prst="rect">
            <a:avLst/>
          </a:prstGeom>
          <a:noFill/>
          <a:ln w="9525">
            <a:noFill/>
            <a:miter lim="800000"/>
            <a:headEnd/>
            <a:tailEnd/>
          </a:ln>
        </p:spPr>
      </p:pic>
      <p:sp>
        <p:nvSpPr>
          <p:cNvPr id="14344" name="AutoShape 12"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sp>
        <p:nvSpPr>
          <p:cNvPr id="14345" name="AutoShape 14"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sp>
        <p:nvSpPr>
          <p:cNvPr id="14346" name="AutoShape 16"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sp>
        <p:nvSpPr>
          <p:cNvPr id="14347" name="AutoShape 18"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pic>
        <p:nvPicPr>
          <p:cNvPr id="14349" name="Picture 22" descr="http://www.barrgroup.com/images/articles/IntroHierarchicalStateMachines02UmlStateDiagram.gif"/>
          <p:cNvPicPr>
            <a:picLocks noChangeAspect="1" noChangeArrowheads="1"/>
          </p:cNvPicPr>
          <p:nvPr/>
        </p:nvPicPr>
        <p:blipFill>
          <a:blip r:embed="rId5" cstate="print"/>
          <a:srcRect/>
          <a:stretch>
            <a:fillRect/>
          </a:stretch>
        </p:blipFill>
        <p:spPr bwMode="auto">
          <a:xfrm>
            <a:off x="6516191" y="1781870"/>
            <a:ext cx="2879725" cy="2058987"/>
          </a:xfrm>
          <a:prstGeom prst="rect">
            <a:avLst/>
          </a:prstGeom>
          <a:noFill/>
          <a:ln w="9525">
            <a:noFill/>
            <a:miter lim="800000"/>
            <a:headEnd/>
            <a:tailEnd/>
          </a:ln>
        </p:spPr>
      </p:pic>
      <p:sp>
        <p:nvSpPr>
          <p:cNvPr id="27" name="Right Arrow 26"/>
          <p:cNvSpPr/>
          <p:nvPr/>
        </p:nvSpPr>
        <p:spPr>
          <a:xfrm rot="14788255">
            <a:off x="2449141" y="4254189"/>
            <a:ext cx="1485900" cy="269875"/>
          </a:xfrm>
          <a:prstGeom prst="rightArrow">
            <a:avLst>
              <a:gd name="adj1" fmla="val 50000"/>
              <a:gd name="adj2" fmla="val 52013"/>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351" name="AutoShape 24" descr="data:image/jpeg;base64,/9j/4AAQSkZJRgABAQAAAQABAAD/2wCEAAkGBhQSERUUExQVFRMVFxgXGBYXGBcbHRcaGBccHBcYGCAaHCYeGBojHRwYHy8gIycpLSwsFyAxNTAqNSYsLSoBCQoKDgwOGg8PGiwkHyUqKiwsLy8sLCkqLC0uKSk0LCovLCkpLCksKSkpLCwtLCwpLCwsLCktKTQpLCkpLCwsLP/AABEIAPMAzwMBIgACEQEDEQH/xAAcAAACAwEBAQEAAAAAAAAAAAAABgQFBwMIAgH/xABQEAACAQMCAwUFBQQDDAgHAQABAgMABBESIQUGMRMiQVFhBxQycYEjQlJikTNygqEIQ7EVJDRjc4OSorKzwcI1RFNU0eHw8SV0k5SjpNIW/8QAGgEAAgMBAQAAAAAAAAAAAAAAAAQBAgMFBv/EADERAAICAQMDAQYFBAMAAAAAAAABAgMREiExBEFRBRMiYXGxwYGRofDxI1LR4RQVM//aAAwDAQACEQMRAD8A3CiiigAooooAKKKKAClXjftN4fbI5NzFJIvSKJ1d2bOAgCnY523xjqaUfbHzaSwsImIGFe4ZTg6TnRDt+L4m9NI+9WWsihdOML026Dy+W/jStvUqEtKWWMV0Oa1PYaON+0i/umJ7VraPwigOCB+eTGtj8tI9KWZR2hLM8jserNLIxP1LVHMmDhzkqMjOAGGepztqHTfbfPjt3WQnfAI9Gz/wAP60hOyx75+yHYVwW2Bh5f55vLM/ZytIn/ZTs8i/wknXGfkceamts5R5si4hB2sYKkHRJG3xRuACVPgdiCGGxBHyHnQP8/0P/tTP7PecF4dcu0ufd5wqyEb9mynCS4/DgsGxvjB3xW/TXy1aZsx6ilY1RR6Aor8RwQCDkHcEeNftdIQCiiq/mDjcdnbS3EpwkSFj6n7qj1Y4UepFAFNz77QoOFxBpMvK4PZwr1fHUk/cUZGT+gNeeuY/a5xG8Y5naGM9I4CYx8iQdbfxE/KqLmfmWa/uHuJ2y7dB4Io+FFHgo/8AEnck1U0AWLcx3Jj7M3ExjyW0do+nJ6nGcZqVy5znd2Mge3mdN90J1I2/RlOx8d+u+xFUlFAHqj2be1KLiilCvZXSLl485DDONcZ6kdMg7jPiN6ea8UcM4nJbypNC7RyIdSsvUH/iPAg7EEg7V6r9mvPK8TsxJ3VnTCTIPBsbMB1CMNx8iN9NADZRRRQAUUUUAFFFFABRRRQAUUUUAeYeJcSNzcTzkk9rNIwz+EMVjHyCKo+lcK78SsuxubiHGOyuJlA2+HtCydPNWU/Wo0kgUZJwP/LNcO7PtH8zs1Y9mvkMnAOT/fOHTPHg3Uc/2ecf1SD7NifBw7HOdiVPgaVezKscKVYEiSJhgqw6gg/C38j/ADrZvZ5wJrWzAkBEkrtM6n7pcDCfMKqg+uakcw8lW14dbqUlxgSxnDY8A3VXHowPpimZRTWDGO25ignB6Bs+qkfqSMV838brGJCv2D9rHq/E6KpIH0OPU6h4U/z+yl1BPvBdQd1jiVZCM76S8ugNjzFXnMHA4VPCoBGvYLeIug9MdlI3ezuSSMnPU9c5qtVK1bk2WPTsPfKMDpYWqSDEi28KuCMYYRqGBHgQc1bUCiuqcsKxr+khxorBbWwP7R2lcA+EYAUH0JYn5rWy157/AKSCt77bE/D2BAGfESNq2+RWgDIqncE4NJdzpBCuXc4HkPNm8lAySfIVBr0F7JOTFtLczPg3Euzf4tQf2Xo2d29Rj7tUnPSsmlcNbwZv7UOQ14e0DRZMTxhGbfeVB3yfLUMMB6N5Ui16h49y017BJBcPGUcHTpiYGNgfs3DGQ5I8dhncbZrzZxrg0lrO8Ey6XQ4PkfJl81I3B8jVap6lhlrYaXlcEGnD2W84Nw+/jbP2UpWKUeGlmHe+anvD6jxpPoFamJ7hoqp5SvWmsLWVvikt4XPzaNSf51bUAFFFFABRRRQAUUUUAFFFfjHAoAxD2wcHMN+Jsdy6Qb/42IBWH1TQR+41LHL8Ae8tVKhh7xGcHxwcn9ACfpTUhivESe6tpbma9ZmVldQbdAsjxxW+pxusaFiF6lt8k4qy5E5E7B/eZZBK4LiHAwFQkjWwxntWXYg405IxnOOfbX/U1o6FUno0MZeNHOkOpaHGWUYJlcuixQ4yMhmY5B2OACdJIMm0u27R4pY+zkQI2AwdWR9WllYAeKspGBgr4ggn84tbSPH9kyrKjK6Fs6dSnIDYBOPofDY1Q8lcJngeZbu5a5uSsbFiSVRGaXSilu8ct2jYwAMjFWWnR8SXq1/At+IThp0haYwR9m00koZVOA6JGgZtl1M+5693A+Klzm+Y+5RTSSuvu13kzRBdZWOSWDWgxpDMCD0wC2egqfzdy3DdT2wuAzRN2kRVXZQW0iVNWkjUB2TjHm1dOcEWKyREjyqzWiLEoB1L7xGOzAOxyuVwdt6smsJLkpJPMm3sTeROLym5ltpJJ5E7GOeP3gL2seqSSOSNyoAYBkBB32OxIwaeKUeUeFym6uLuaIwh44oIY3K6wkZZmZwpKrqd9hknC74zTdTUc43E5YzsFYZ/SVsjqs5cbESoT6goyj+bfpW51j39JJh7pajHe7ZsHyHZ7j65X9KsVMP4Bexw3MUsqGSONw5QEDVpOQN/DOM+lehuXOYpCLZZIoFiuYw0BglLlO4ziOZWVWDFUfvDIyjDrXmmtj9kXBY0dbqTustpqBdtsPPMrOMnuqqRgeXfJ8aytSxlm1LerCHfmS9tYZg9/LPHbsiLEY5LhFWUO2vPYEEsVZCNWdo2x41X3XKttxJJY5XFwsL6ILxCC+lkDaGYd2RkJIORg7Zw2o05SwpIuGVXRvBgGB8tjsaouXeZoZp57aFAqW+NDKAEcZKyaABgBXBXbY5zS6n7uEuBnR72W9mY3zF7JprSaIGVGglcIJumk4Jw6k7EgHGCQTtkUocWsRDM8YcOEYgMMYI89if/AHr1FzLbo9pcLIAyGGTIbpshIP0IBz4EZryrbwF2VFGWYhQPMk4A/WtanKTy3tjj7mN0YwWEt/P2PYPI0ZXhtkD1FrAP/wAS1eVwsLQRRJGvwxoqD5KoA/srvTAsFFFFABRRRQAUUUUAFBoooAzS3tRw/wDveeGZ4oJWltZY4ZZRpYsQh7IMUkTW6d7AZd/MVI9nrZ4bbNnJdWc/vPI7MPoxI+lPl9epDG0kjBERSzMxwFA6k1m3LPEWhYiSNo7S7nkks3YjpMxcRSDrEzbyID1146jFL217NoZqs3SY31Q8Pu1XiN1ExAkdIJUGd3QIyNjz0sGzj8Qqv9qHFZ7eyD27FGMqKzr1VSGO2QRuwRd/xY8ao+A832/EQEvLMy3Eak6o4u0GnYFlx349yMgZG438l0thtxeNS4Q38VvVe6t7dCDIsnbuBv2caIw1N5anZVGeuT5Vy5iJmntLSPeRp47h/wAkNvIHZz5ZYKg8yaquBQtFcXENjZBGk7Jhq0okKhMa5ypJ1EkkRDLkAk6Qc09cs8rLaB3ZzNczYM07DBYgbKoGyRrvpQdPMnet4V7pi1luzXcvKKKKZFArD/6S8n+Ar4/bn/dCtwrFP6StmSlnLjZWmQn1YIyj/Vb9KAMJr0V7Oja3nDrXKRSvbKFIZVYxOCd9xlc7HPj9K861L4Xxea2kEkEjxuPvKcfQ+Y9DtVJw1I0rnoZ6T5givJIJkUxwrhsSRGSWUp5IhVAHYZGzkjO2Tg1Vcg8udhLI4kZlEYjX+95YVwWz/WnUxGkdBgaupPTMrP2zcSVhl45Bt3DEg1encAP6Gt64VxBZ4Ipl+GVFcempQcfTOPpSs4uCwxyE1PgWPanxhorCZIwWkkjYHH3Isqsrn07wX5uPI1n3sH5S95vzcOuYrXvDPQyt+zH8Pef0Kr51tl7ZpLG8cg1JIpRh5qwwRWccv28/BYZuzmMgiuINcQCFLjtyq6F1IHimEeg/Gy7r1ycWrsjFbmV8G3k26ikk8/z5GLBtPjm4i1fQYKn/AEhV1wDm6K6dowrxTINTQyhQ2knAddLMrpnbKscHY4NbQvrm8Rkn+JhKqcFmSaLyiiitTMKKKKACiudxcLGjO5CqoLMxOAABkknwAG9J9vzjeXR1WdkvuxGUnuZTEJPJkjCNJoPUEgZHlQA6Ut8S53jWY29vFJd3C/GkOnTF1x20jEJHuMYyW9KhXHALy62u7vREfigtFaPV+VpWYyFT4hQmaveHcOjgjWKFFjjXZUUYA/8AE+ZO58asolXISeKRXV5fWttxARRWzLJOsMLu4neFkIinZlUMFB14UYOD9G7mDgy3dtLA5wJFIDeKN1Rx6qwVh8qq+eE0RwXfT3O4SVjj+qbMU/8AqOW/gqfzJx8WsWoL2krt2cMS9ZpD8KjyHiW6AAmrpJFc5KHhnE0uYmtroILlV0XFu+Ovi4B+KNtnVhthh40pcLgigvmHD7RnnCNGUWVpFGtlIeeTUyQxqEyFBLtq3C4GaOXgcr3E6XMayXYkLTFYu1Zi26srOAkcRXAQeQ8CCKuuQ+KTWFxJEdXuKtCswddHu8twWEbgdAhIUNjb7QEdDXPgouxx3G5dQ8YXJf8ALrNw2/mFxJJKJreGa4mVcxxytLMofSO9HEEUJqAIAQFtI6aXb3KyKHRldGGQykEEeYI2IpV4RcCXiV4yHKxxW0BYdO0UzyOufNRImfItipcvLEYJaB5LV2OWNuUUMfNkZWjY7/Fp1etO6fAtq8jHRSoeH30PfjvDclesNxHCgkHkskSKY28iQw8x4i94LxlLqISx5AJKsjDDRupw8bj7rqQQR6eIwahrBKeSdSr7TeVzf8OmhUZlAEkXq6bhR+8NS/xU1UVBJ4gkjKkgggg4IOxBHUHyqVwvhEty+iGNnbrgeA8yTso9Sa2v21+y1CsnELfSjKC1whOA+476bbOSdx97r1zmTyhy2tlbLHgdoe9I34m8vkOg/wDM0l1nVLp4Z7vgb6Xpvbyx2XIp+z3kmW3uLgTona+5TNDgqxViVXUMdG72MjzNavyvw2OC1iSIsYtOtNRzpWTvhQfwjVtnO3iarLI6b6BvxxzxZ9T2cgH6RPUu1M9upgS3eQISIXDxrH2ZOUV2LakKA6DhGyEBGc4CFXU+03m8ZX0yMzqVM3FE/i/E+xQYXXI7BIo841uegz4KACzN91VY+FLFxaZnSInWtse2lfGO0uphnUR4aEOQPASoPu1dzL7qj3VwRLPp0qFGFBYgLBCDuNb6QWO7HBOAoC0av7tAWkOpydTsPvyyt4eQLsFHkNI6Cl+ov1LEPkvj+/ubdPDXPVLhFlULicEmBLAQtzDl4W9cYKN5o47pHqD1AqYucb4z446Z9K/a5kJuuSlHlHUnBTi4vhjrwDjCXVtFOnwyIGx4qejKfVWBU+oNWFI3s6lKT3tv93XHcoPITgiQDyHaRu38dPNezqmrIKa7o8pZBwk4vsFFFfjNgE9MVoUEvneT3u5t+GBsJKDcXONibeNgBHnw7STC7eCnz3ubrhjAl4JDG/4WJaJsAABk+4MADVHpI/N0K57PM3LXXEnG93KVh/LbwkpGBnpqIYnzIBpzrSK2KN7kbh192qZ0lHUlXQ9UcYJU42IwQQRsQwI61JqC8BW4WQZxIvZuPVctG30HaL66l8hU6rIqcry0WWN45BqSRWRh5qwIYfoTSzytybJBIJbqf3mSJOwt2wQIoQMZwf61xgM3koGcZproowBnftMt4/erUlJGaSOdWCSmIOkZjKhyu7ANISB6nbfZc9lhT7SyuI8x3sbAlmJLSW+UlTIOQCoLjyKtg9MMftYtC0tgwDnv3EeIyQx1xBgBgg/1Z8RSgLOSzaK67K4VYbhZmBdX7rNibIWRiAUZzn13NIzm43fB4+5qoNxzlG0cJ4RFbRLDAixxp0Vf5kk7knxJyTUuv2vynzI4veIJFjLASOrMq+LBNIcjzxqXPzqmspvd+KNF0jvY+2X/AC8OlJcerRGJv82x864834Sbh83il4sWfy3MbxsP10H6Cvzmk9nd8NuGz2cdw8TY8GuYmjjc+gbC/wCcqkiyHKiiisy4l+1ZybWCP7s15bI3qofWR+qCqqKdWzpYNpJVsEHDDqDjoR5Vae1Rf73tjnvC+ttI/ESxBH+iWP0pT5RYNDJIOktxcOPl2hVf5KK4XqsctPx9/wCDs+mywmidxZ9CrMM5gkSbbrpQ/agepiMg+tOUt2ioZGZRGF1FyQFC4zqJ6AY3zS0RVZbcvooRWeWWOL9lFI+pI8fDpUABtPQF9RXAwRXKhOOnEhu+iU5JxJU92byVZiCsEeTArZBdiMGdgd17pIRTuAzE4LALA5sbFuD5TWx//Zjq5ql5uI92GenbW2f/ALiOiE9dsfmvqa+zVdTS8MuqKDRS4wceBz6OMQY6TW06H/NvHIp+mWH8RrS6zHhx/wDjFj/krv8A2Y606vWenvPTx/H6s811v/vL8PogpY9pfETDwu6Zc62j7JcddUxEa4/0qjc9e1C14Z3ZC0k5GVhTGceBcnZAfqT4A1l7+1SbjN5aWggSGE3MLthi7ns21bkgLjAJxp8BvTwmbRwbhi21vFAvwxRpGPXSoBP1OT9amUUVuZEHjfFltoGmcFlQrsuM991QYycdWFTyKV+f21QwW4+K6ureL5Ksglkb5BYz+tNBNR3A/KKKKkBM9qyEWkUqtoMN1C2oY7ocmJj3gR0k8RSDe8SWSKRPe276Oh1OpUhlIPxDT4/dxWke05SeGyKPiaS2VR0yTdRYHpSe3Brj8MZ9O1b/AIxgfzrl9avfTTNYVqa3lgd+Bc2wGztHnmiieW3jkw7que6AxGojPezU1earU40zK+SFBTU4yfVAR4/Sq32YSk8KtR4orxn5xyuh6fu00aj5mukstGbFfntA/uUX3nv7cgekRaRz9FU/qKPaU2OGTvjJj7KQb43SeNtj4HavjT7zxf8AxfD4v1nuh/ywj9ZK+/ab/wBE3f8Akx/trR5Ac6KBRWRoI3tJlzNw+LHW4kl+XZW748fNx+lK3I4xYQr0ZQysPEOsjBwfXVmmTn7fiFh6RXh+WewAP9o/WlgN7nctkYtrlwwbwjnOxDeSyYBB/FnzrgepPVY4Lwn+Wf8AP6Ha6BaYKfxa+n+BgoqNdcPSQgsDqHRlZlI+RUg18IzxnDnWng5xqX0fGxH5gB6jxrjYTWx1ctPcmVR85rmzf0eE/pPHV5S3z3xFI7ZVdgpllhUfJZUZz8go6/LzrShN2xx5RS5pVyz4GQ9aK5W92kg1Rurr5qwYfqDXWsmscmieTnwSMNxe2z1S2umH1aFd/pmtJrJeWuJkcdU4zG0T2gbykCi5b+QC/Mela1XrehWOnijzPWPN0meQ/aTKW4te5JP98SDc52DYA+QAAHoKsfYzFq4zbbZx2rfpC+/61V+0Rs8Vvcf95l/2zTR7ArTVxQtj9nBI3y1FUH+0adXIo+D0XRRRWxmK8n2/GFHVbK2LfKW6bSPqIo2/06aKWOSnEknEJsDU97JFn8tukcSD+TH+KmeoQMKKKKkBP9qb4skAJGq6tRkHBH2wOf5UnCSX/vM/+lH/APxTh7WEB4d3saRcWxORnbtlB/kazyKC3bZYkJ8lhz/IJXK66LclhmtdLsW0sGh+yuT+85EyT2V1cLk9TqcSDOPH7SnEkDrsPE+Q8aQvZMwC3iKugLcKwUoUxqt4/ukDGSpPr1q89oF+0XDrjRntJF7CMDqXnIiXHqNWfpXQrf8ATXyKSWHg4eztS9q1ywOu8mluTnwV20xD5CNE/Wvr2lRhuGTqejGFT/FcRDb13q5i4SqW626kqqRrGpU4KhFAVlPgwwCPUUo888YKWfZXSsGE1trdUbs5US5jZ3VlysfdXJRyCu4GRhjd8ELk0eigUVkaCLz/AA6byxlx3SLiDP5nVJEH6RSVXXdokqNHIoZHGGU9CDX3z1w1r3iMdv3tENt2uoHT2Mskv2My798jsWUjwDHHU1Dt7qVARcxtEUIBkI+zbPQhh3Rn6eHQnSPPepQzbqjykjtdBbFQ0SINjdPbOtvOxdGOmCc/e2yIpfKQAbN98DzyDe0sc7TrLa9nDIhnaSHsVVlLNJ2yadIz69aueC8S94t45cYLqCR+Fujr9GBH0rn2QbgrccvD+f8AsfrmlN157ZJTuqKSSAqgkk9AAMn5AConKXBWuJpLy6hTs5FRbZJQGZIwM6tOCqFydX4tgOlR+MStM3uUIBlmQ62IysMR7ryP6kEhV8T6UxQcqxqir2t0SihQ/vM+rYAeDhfDppx6U303TycHLjP0FOrnqehcLn5krivL0E2XZezkA2mTCOv8X3h+Vsr5ilTivFGtFZZMSS4XsdOwuNZ0x4H3W1bMOg6jYjDLZXUkEqQzv2qSEiKYgBiwBYxShQFLaQxVwBnSwIBALJfDEN1LBIyL2Vis0EUmoN2xDiPtFxsECpsepJJ6VE6tOfacL9/rx/BjRKevTDv+8nWSE2VtDNkvJaypcSMOrksfeT/Ekkv0xWyKaza5thIjIwyrqVI8wwwf5Gmf2d8Qabhtsz5LrH2bE+LQsYmP1KE10PS7XOMovzn8zP1GtRlFrxj8jy5zx/0le/8AzVx/vnrYP6PXAdFtNdH4pn7JfRI92P1Zv9Ssb5vm13922Marmc4+crGvRvsfQDg1pjxWQn59tJmuzHk5MuBou4ZGICSCNMbkKGcnwC6gVUfNWz6dTDa0uk3SdJPyzRAZHiNcRXHz0N8qtahXdnJI2O0McQ8I9nc+rndF9EwT+IdK0aKC5yYklrcT2c4TXK0l8rxsxUiaYq6EMqkFG079CGHSnCqK85MhdhIjTRXCjCzpLIZAM50ntGYOhPVGBB8qhPx27s/8Mi7eAf8AWrZTlR5zQbsvmWjLD0FQtieRqoqLw3ikVxGJIJEljP3kYMPkcdD6HepVWIFv2jwluGXJX4o0Ew+cLrL/AMlL55ptiAfeIsHf4wevToa0N0BBBAIIIIO4IPUEeINY9xnhx4XIYpCRaNk28pOcDqYG8da76fxL03GK5/WwbipJZwTrcVshp9nd2st1xF0bUha2AO/hAQeoo594uEv+FQMupHue0b0K4jhJ9BJJn5qK6cowjh9pLc3riE3EiyMH/ql0qkUbY6vgZIHQkjwJqt44icRvdNtKr9rw6QwSqQQs0F2joQfu94Lq+QpmvMa0n8CVu8mj1G4nYieGWFvhljeM/J1Kn+2onLHHlvLaOcDSWBDp4xyKcSIfkwP0wfGrStuSpSez28c2nYTftrN2tZD+LsgNDjxw0ZRt/M1c8a41FaxGWU4UYAAGWdicKiKN2djsFHWk7jPHo+F37zSByl5b50opYtPa4AUADbVE43JAHZZNcuCzx3kwupZ4Z7hQRHHE4ZLZW6qgzkyEbNIwBPQBRtS85aBiuOtn4nCJ7if32ZuxudOmGJTlYo8k6JsEdszZOrfC/dIIzVmnMKKQlwOwc7d8/Zv+5JgI2fwnS3moqxqg5t48kMfZB4lnnBVO1ZFRR96WTWcdmgyd/iICgEmuZbUr3vyPaVCOx14baRXV8OyWLsLTTI7xhftLhtapGSox9kMyEZJ1PH0xuoTcQa3u7yzhXtbg3TtDH0AWZVlLOfuxoWbJ+QHnTZZcyR29tFZ8Lja5ZFCLKVcQLjrJJLgK++WxHnUdhjw7cC5eFuXkdzNczHVNOwAaQ+AA+5GNgqDYACtrKK1Uq3v3MqJTU9a2P3lzgAtYzlu0mkOuaUjBkf08kUd1V8B6k1ZzTKilmIVVBJYkAADqSTsAPOqrjfNUFsQjFnmb4YIhrkb10/dX8zED1pdu7Sa9YNd4WEEFbRDlcjoZ2/rSPwgBR69awsthUsyG4QlN4ifHErn+6hUYI4ejahkEG6YdGx1WEeGd2O/TFWsECooVFCqowFAwAB0AA6V9gV+1w775XPfjsjqVUqtfHyFWXsymxHdQHrDdSFR+ScCZf5u4+lVtceCXLwcViCbpdo6SrjJBgRnjkB8PiKHw7y+OKc9Ls03afKFPUYaqtXhnnzmb/Dbn/Ly/7xq0v2Je0ZIM2Vy6JESzxSMcBXJGYyegU7sCcYOR4jGU8RP20n77/wC0aj16dPB55rJ7VDZGR0O4Pn6iivJ3K3tCveHkdhKTH4wv3oz/AAk935qQfWtg5V9u0VyRHLazrLuT2CmYYAyW0jDgD0DY860UijiajX7VXwTme2uwfd5kkI+JQcOv7yNh1+oFWgqxBmvPPDVa4KcNi7PiQUSyTxSGFUUt3RNp7srvg4VhnAJJx1ubTn2RI1F3Y3iTYAbsYhNGzY3KNGxwCfA4x69a58mIXhe6bOu8lec56hCdMC/JYgmPmav6Ql1DUngej0ycVko15n4gPtns0NuT+xR2N0iZ2Yj9m7Y3MakEdMk1X8c5vMvZzLw+4aC1Zp5GuFSE92J1+ySQ5dl1684A7mxzirzjs86RF7aNZZFIPZMcdoviqtnCt4gkEHGMb5CBxrjFzeSCOe2nS1TSxhjhuWa5k6iNmaJAEU7nOAfM9RH/ACJ6W+fqS6IJ4OfMt7ccVlgeIlEeQC0tnG0iqD2l3NgjQApyDvgYA3bJYuX+Hw8Ov443lGm3s5ZZ5m2DS3VwmAB4ZEZ0ruSAOpNQOW5r1bq5XsIkuiIx2zvrjtoGUMkKIuGkkLay26qSgOcAU0cP5cjjlM7kzXTfFcSBdfTACAALEoGwVANuua1pjJx1T5f6fAVusjF6Y8L95IHBr3s+LuY4ZIbW+R2GvbtLiIBmlEZ3i1xltmwW0ZIGKfKS+cEZYFuIwTJaSJchR1ZY8iVPrE0g/SpVxzuJiE4eguWYZMxLCCIY++6g633H2a7+ZXFMalFbmUMz4P32j2re6e8RjM1k63Keoj/ar8jGX/QVxvuH2VzEJ5o4HjKBxLIqZCEZB1ndRgjxFROKcN4nJG2jiEYkII7P3WMREEYKktrkA9cn5VlXEve4VjsrpiBbqAiD4GXJKyA/1nXAJ+HGMAg5zVsZcF50SWGyfxvmt45McMluY486VDyNIsjMQEEccwYxrnxJyfIeL1yzy/bxkSzjtr2WRozPLhzJJGG1mHGRHGCjgbKcJ8qzjlgqeI2YO/26nA36K2k/INg59D5UyW/NduCluZhDo/uha62B+yMkgMEw8NAC6Sx6Hrgb1hYsvCGanhbmpRyhgGU5BAII3yCMgis4565t7SYQwXQijgkjFyySqjv2sip2ceDqbQutnIzp2zuNuHEeZIbiG3xclOxkjt7m1hmZVlRmEZaIqQZEBwwKndSQcGn5uXbYxLCbeExJsqGNCq/IEbfOq105y2F/U6cJIoOG8HigB7JApbdm3LOfNmOWY/M1MqNxXk+0jjOlp7YN3QtvLINRPRUjyyljvgKvn0AJpKuPYu5JktbwiQHdZRhkbGSpkiJBYZwcCuY/SJybcp/p/sdj6tWkkoYH+vxmAGTsB1PlWb3PCuYLUYBaZB4p2cxP+kO0/lSVzFzBfSns7p5Bj+rZezH1UAZ+orFekWZ3ksfiMf8AaVte6nk1DmD2l2tvlUbt5B91D3QfzP0/TNJHKnP068WS7kOo4ddA6BCjYRQTsAcHr1Hjk0kUyez3gD3l/FDGQCQ5LHooWNjk/XA+orr9P0ddG8efJzb+qndzx4KTiaETSAggh3BB8DqOQajVqntr9ncsF1JeQxs1tMdblV/ZOfj1Y6KT3gx2yxHzy1IyxAAyTsANyfQDxpsVPmtK9gIX+6jZO4t5NPqdSZ/1dR+lJ3COT7u53hgdl6ayNK7HB7zYGxz+lfcvDp7GUMJDHNHLIgMbEFTGFywYdQdZH8LZozgMZ2R6k4zyrbXRDSxAyLusqkpKp/LIhDj5ZxVRc8B4jErLbXqzKVIVLxMsuRjImiwzEfnVqxax9snFIyM3AlA+7JHGc/Mqob+dPnCf6QcBUe820qN4mIq6k+OzFSvyyfnVtcWS6prsWXCuD3PCoI2nl7W3HcmRNbLappUJLGXzIyBg2vwAcFVUIacEkDAEEEEZBByCD0II6j1pQh9tcE7dnaWl3cSnoumNR82OttK+pGKj8F5f4jEXkSS2t1YkrYhZJIUz4atWYz59mNOcnHhWFtKlvE0r6j2e0x0urpY1LuwVR1J9dgPMknAAG5JwKV4ObZ3maGKCOSQ63H26ARRAqqdtoDlXJPw4z8XguT83HB+IXMweWWG2RF0qsWZmy2dciM6qI5NPdDaWKgtjGTm7tODrbQrHaJFGFxsVOGwMd4qQdXjqOr5HNVro/uC3q1xA/eE8NaPW8rh5pSGkZV0qNK6VRASSEUeZJJJJ64FhVBc8xyBighIKnEko1TRRnGcHsh2jNjBIKoBkZYZGfn3hGhM54k3ZLuZIzbCNfQ5jc5z90knO1NLC2RznlvLOfO94WiFnCSbi6IQBTukWR20rfhQJqGfEsAKtk4hbQSRWgZI3ZT2UI27iDwA2GwPXrg4zg1lUPO80E1y8AjlM7gi4nQrIVVQqjQhC6RjKju9dx4UvXU7u7TSSMZiwczE6WDL8LKR8GnbAGwpeyLm9+DoUyVUduWeiKXueeWReWrAACeMF4X8mA3XP4WxpI+R8BUPhXHZZ+De9MQJvd5XJXujVHrx03GdAzjHU4x4U/MvGTH3YdaNJaR/s9byF7iQaTt3maOKK4cfM4xmloxedhyUlp3P3hXAZCtrLYJEsJgLrNK5LrNMoV5pFC/auqZRVyFBZug2py4JwVLW3SBMlEBBLblySSzN5liST86ouReJxFri2hdZIIHV4XU5Ajn1OIj5Mja1wcHGNhg02V0I4e5xrHJPS+xya0Q6coh0HK5VTpPmu3dPqK433ERGQiqZJWGVjBwSB1Zj0RB4sfkATgGPf8WwWSIrrT9pI3wQA9NeCNTnIxGDk5GSoIJj29goRnlyIzguZPjmPQGbA2XwWEADfBG+gWM8HK1tmlbtC+2CGnHdGn7yW2f2ce3emPebGx2UpbWdxCBGkbJhk1xqpHeQY7yjxXvDfzb1quvmaU6Sndxq7N9lAG4kufQYysPjjLdCY/m24cZNRBYRyYMk2cS3HkFI3ihA6YwcHu4zrYJL0GudzapIumRFdfwuoYfowIr6hhVFCqAqqAFUAAAAYAAHQAV9E43PQUFRS4l7KuHTEk24jY+MTMn6KDo/1aq/Z1ysLTize46prUI6XEzqpEbAZEMbggO2rQW0rtgA+NNNtC/EsiJ2isskNMuz3HgVgP3IuoMvVui7d6nTh/D44I1iiRY40GFVRgAelVYzWpcskYrlDaInwIq+PdUD+yutBqpqZTyVAUtSp3Kz3Kk/K4kFZJz9bkXUj5GGuLhfUFWQnP0da1zgt2kaXhdlSOK+vFJYgBR27Ebnp1pU//wARNxMuSDBAbuedJmBzJHKsa9xDht+zUgtpG+2c4oxklSUXlmVxRFmCqCzMcBVBJJ8gBuTWjcrexuWUCS9bsI+vZgjtCPHUfhjGPmfMCtJ4DynZ8NTVGoDbBpn70jZ2ABxnc9EQDPkTUbjd4ZO6+AuCyxNgq2ncmXvASFRv2eQi7a23XFo1kT6iU9o7IuuB8Et7aIJbRqkZAOV317bMW3L7eJJqwpM4ZDK+pIgYmBA1odCqcbtIoHZuTsQukFs5IjXSS4woQoBYsQACxABYgbkgAAZ67DFXawJzWHyRb3iyRMEIkZ2GQscbuceZ0jCjIxliBUPiHELgRMyRpEe6q9qwZtTsETKRnSBqYff+lXNZ/wA9c8pp7C2bVIroxlGCqGOQOAM5EjZUA+A36naoYRWXsT+NT21jAqXDvcNjKwlgO0JOWd0XC4ZiWLSatycZO1ZnxW/NxKJGSJNIwiRIqqg8AMDLH8x+mBtXGaZnYu7M7scszHJY+ZP/AKx4VO4By9Ney9nAucY1u2QkYPi58/JRuflkijYzGOCvjRmZURWd2OFRRlmPkAOv/Dxp/wCROVYFZZLlla6+JLdwV7I+eiQAyOPxY0j7v4i08I9mkVsA0M0q3GnS83cYPvnBR1ZVTPgpB82J3qZd2E+nTPBFdR/kAB+ZimJXPykJ8hQmiJ6nwL0Jjto7yxnYRRMs8sDscBoZVZpFXPV4mZ8jrgqag8h8Oh1pdXEp99kijAjkUxCNdAVRCrgF+5gaxnqfM5u5uF2847JXKkEEW86awCPHsrgagPWMqPWpd/cvHG3vMMc0IBLFNOAB1LRTHH6Ox9KiMEm2RO1yiovsXCxgZwAMnJwMZPmfM1UNfPc5WAlYRkNOuMtjqlvnYnwMp7o6LqOStNDbpcMY0le2i8LaQuGm3By0UrBkhwMdmhGoMdWB3SxJNLGAGiVlGwMJxgDp3HxgY8FZvlWhhjB8cN4UFC6lChd0iByIydyzH+slJJJc53Jx4s33PZSM2rUuQ3dyNol37yruHlPTU2wycDAIfrbcVidtCuO069mwKv8APQwDY9cYqVQQVlvwwkkOMRKxKpq1GU/9rMT8RJ3C5PQE5OAlpX5UTinFY7eMyStpUYA2yWY/CiAbs5OwUbmgjk73V0kaM8jBEUZZmOAoHiTVfY8Fk4gQ9wrRWOxSA7Pc75DTjqkPlF1bq2B3ak8G5ckuJEubwaQh1Q2uQRGfuyTeDzjwHwp4ZbvU31VsYhXjdnzHGFACgAAYAAwAB0A8hX1RRVTYCaW7znAOSlmguGBw0hOmBD45kAPaMPwxhjnYletdOcOVWvo1QXDxBTkppR45MEECZGAMi7fDqA887YpJHvLUATWomiUYElnkkAdMwPhht4Iz1KKSbS2IvCOSoonaWUmeZ5XnLOO4kkhy7RR5Koc+Jy23WrLiPGFiZY/jmkyUjBwSB1ZidlQZGTv5AMdq+eFcxW9ySsUgZ1+KM5WRf3kYB1+oqdNArjDKrDyYAj9DV0LN7+8KV/NISHkOGydK/CdI+IxrnMaY+JmKsR8TRrtUrh/BWl3ZisWcr1DMB8JUfcGMYOBj7iqftGtouBRK2rvkDojOzICDkEBicY8B0HUAHerGruXgu7NsI5wQKihUAVR0A6D/ANda4cS4nHbxmSZwiDxPifAADdmPgBkmqXmrniKz7g+1uCMiIHGkHo0h30DyG5PgMbjK+L8ZmupO0mfU33QNlQHwRfAeu5PiTWbZEa3LcveaOf5brMcWYYDsRnvyD85Hwr+UH5k9KVa/Cf5kAAbkk9AANyT5CnLlbk2QP2l3ZTSAYKQ67ZUO2dUuqbUf3NOPPV0FeRhYicOTvZ/LfYkfMVr+P70vpED4f4w7eQbw1C8kTh9ukVtbu2TpRI45XAPi8rIrMB4ljlm8M9R8/wB27s/DZxqPDXdAfyjhf+2j36+P3bNP4p5P+WOq4ZGuPkqY4DIxkkivpZ9ysgjlg7MH7kIZ00IPIkliO8W2xMgur9CNEMsyk9LlrVGUekkUhJ/ijYn8VSv78PW4gX9y2b+152/sr890uD8V5N/BHbL/AGwsf51bDKa4ruXk9skqaZUVgdyrAMAfrtn1quk5fI/YSvH+R/to/wBGOsD0V1HpUM8IJ+K4u2/z7J/utFcjyxAfiEsn+UnuJP5PIRQosHZF9j9vmljA95tlkRSGDxFXwRuG7OXS6kfk1n1qVw3ikVxH2kLh0yRkZ2I6qwOCrDxBANRV5XtB/wBVt/rDGf7Vqwht1QYRVUeSgAfoKssmMmuxzvbCOZdMsaSKDkB1DYPmM9D6ipFflVXFeNFHWCBO2u5BlYgcBV6drMw/ZxDz6noMmpISb2R04zxxLcLkM8sh0xQpu8rfhUeQ6ljso3Nd+XuUHMq3d8Ve5H7OJSTHag+Ef45CMapDvtgYHWZyzykLdmnmbtryQYeYjGkf9lCP6uIHw6nqST0Yqo3kZhDSFFFFQaBRRRQAUUUUAVnGeWra7GLiFJCPhYjvL+44w6H1UiqKfk64h3tLtio6Q3YMy/ISAiZR8y/ypwooIaT5EKbjU1v/AIZaSxqOs0ObiL5kookQfvJ9an8O4pFcLrhlSVfNGDY+eOh9DTdiqLjHJNpcv2jxaJvCaImKUfxxkMfkcirajJ1LsKvMHIVtdFnwYpm/rUPUgYGtT3X223GduopE4j7N72M4RUnUnGpGCY/eWQjA+RatQk5ZvoP2Fylyg/q7pdL49Johuf3oz86iScydj/hkE1r+dwHi/wDqxakUfv6PlRsyvvxIHKXIkdpiSQiW5x8eO7HnqIgenqx7x9BtTRXO3uFkUOjK6HoykMp+RGxrpVjJtvkKKKKCAooooAKKKKACiiqVJpb9zFaN2cCkrNdjB3B70Vt4NJ4GTdU8NR6GSYxcuD6vOJyzSm1sgrTD9rKwzFbA9NePjlP3Yh82wKZeXeWYrNGCZeSQ6pZnwZJW/E59OgUbAbAVK4PwaK1iWKFAiL4dSSerMTuzHqWO5qbVG8jUYqIUUUVBcKKKKACiiigAooooAKKKKACiiigAoxRRQAv3vI1q7F41a3lO5ktm7Ik/nC9yT+NWqtn4VfwfCYryMeBxBN+ozC5+kdOVFTkq4p8iHHzXCGEc+u1lOwS5Xs8n8jnMcn8LGrir66s0lQpIiujdVdQwPzBGDSvP7O40ybKaWzPXQhDwk+sMmVH8Gmp1GTq8EqiqeV+IW/7a2W5jGftbRsNgecMpBJ9EdvlX3Yc0W0rmMSBZh1hlBikH8EgDH5gEVbJk4NclrXzLKFUsxCqoJJJAAA6kk7ADzrlf36QRtJKwRF6k+uwAA3LE7ADcnYVw4dy894RLeIUgBDR2jYy2Oj3Q6E9CIui9Wy2yjeCYwciNZ2MnEt+/FYee6yXY8h0aK3PnszjppU5Lta2qxoqIoVEAVVUABVAwAAOgA8K60VmNJJLCCiiigkKKKKACiiigAooooAKKKKACiiigAooooAKKKKACiiigAooooAKr+L8Bt7pdFxDHKp2w6g4/dPVT6giiigBG5S4HEvF7qLDtFapE1ukkksiws5cMyCRjpOFAB8N8Yya0kUUUAFFFFABRRRQAUUUUAFFFFABRRRQB/9k="/>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sp>
        <p:nvSpPr>
          <p:cNvPr id="14352" name="AutoShape 26" descr="data:image/jpeg;base64,/9j/4AAQSkZJRgABAQAAAQABAAD/2wCEAAkGBhQSERUUExQVFRMVFxgXGBYXGBcbHRcaGBccHBcYGCAaHCYeGBojHRwYHy8gIycpLSwsFyAxNTAqNSYsLSoBCQoKDgwOGg8PGiwkHyUqKiwsLy8sLCkqLC0uKSk0LCovLCkpLCksKSkpLCwtLCwpLCwsLCktKTQpLCkpLCwsLP/AABEIAPMAzwMBIgACEQEDEQH/xAAcAAACAwEBAQEAAAAAAAAAAAAABgQFBwMIAgH/xABQEAACAQMCAwUFBQQDDAgHAQABAgMABBESIQUGMRMiQVFhBxQycYEjQlJikTNygqEIQ7EVJDRjc4OSorKzwcI1RFNU0eHw8SV0k5SjpNIW/8QAGgEAAgMBAQAAAAAAAAAAAAAAAAQBAgMFBv/EADERAAICAQMDAQYFBAMAAAAAAAABAgMREiExBEFRBRMiYXGxwYGRofDxI1LR4RQVM//aAAwDAQACEQMRAD8A3CiiigAooooAKKKKAClXjftN4fbI5NzFJIvSKJ1d2bOAgCnY523xjqaUfbHzaSwsImIGFe4ZTg6TnRDt+L4m9NI+9WWsihdOML026Dy+W/jStvUqEtKWWMV0Oa1PYaON+0i/umJ7VraPwigOCB+eTGtj8tI9KWZR2hLM8jserNLIxP1LVHMmDhzkqMjOAGGepztqHTfbfPjt3WQnfAI9Gz/wAP60hOyx75+yHYVwW2Bh5f55vLM/ZytIn/ZTs8i/wknXGfkceamts5R5si4hB2sYKkHRJG3xRuACVPgdiCGGxBHyHnQP8/0P/tTP7PecF4dcu0ufd5wqyEb9mynCS4/DgsGxvjB3xW/TXy1aZsx6ilY1RR6Aor8RwQCDkHcEeNftdIQCiiq/mDjcdnbS3EpwkSFj6n7qj1Y4UepFAFNz77QoOFxBpMvK4PZwr1fHUk/cUZGT+gNeeuY/a5xG8Y5naGM9I4CYx8iQdbfxE/KqLmfmWa/uHuJ2y7dB4Io+FFHgo/8AEnck1U0AWLcx3Jj7M3ExjyW0do+nJ6nGcZqVy5znd2Mge3mdN90J1I2/RlOx8d+u+xFUlFAHqj2be1KLiilCvZXSLl485DDONcZ6kdMg7jPiN6ea8UcM4nJbypNC7RyIdSsvUH/iPAg7EEg7V6r9mvPK8TsxJ3VnTCTIPBsbMB1CMNx8iN9NADZRRRQAUUUUAFFFFABRRRQAUUUUAeYeJcSNzcTzkk9rNIwz+EMVjHyCKo+lcK78SsuxubiHGOyuJlA2+HtCydPNWU/Wo0kgUZJwP/LNcO7PtH8zs1Y9mvkMnAOT/fOHTPHg3Uc/2ecf1SD7NifBw7HOdiVPgaVezKscKVYEiSJhgqw6gg/C38j/ADrZvZ5wJrWzAkBEkrtM6n7pcDCfMKqg+uakcw8lW14dbqUlxgSxnDY8A3VXHowPpimZRTWDGO25ignB6Bs+qkfqSMV838brGJCv2D9rHq/E6KpIH0OPU6h4U/z+yl1BPvBdQd1jiVZCM76S8ugNjzFXnMHA4VPCoBGvYLeIug9MdlI3ezuSSMnPU9c5qtVK1bk2WPTsPfKMDpYWqSDEi28KuCMYYRqGBHgQc1bUCiuqcsKxr+khxorBbWwP7R2lcA+EYAUH0JYn5rWy157/AKSCt77bE/D2BAGfESNq2+RWgDIqncE4NJdzpBCuXc4HkPNm8lAySfIVBr0F7JOTFtLczPg3Euzf4tQf2Xo2d29Rj7tUnPSsmlcNbwZv7UOQ14e0DRZMTxhGbfeVB3yfLUMMB6N5Ui16h49y017BJBcPGUcHTpiYGNgfs3DGQ5I8dhncbZrzZxrg0lrO8Ey6XQ4PkfJl81I3B8jVap6lhlrYaXlcEGnD2W84Nw+/jbP2UpWKUeGlmHe+anvD6jxpPoFamJ7hoqp5SvWmsLWVvikt4XPzaNSf51bUAFFFFABRRRQAUUUUAFFFfjHAoAxD2wcHMN+Jsdy6Qb/42IBWH1TQR+41LHL8Ae8tVKhh7xGcHxwcn9ACfpTUhivESe6tpbma9ZmVldQbdAsjxxW+pxusaFiF6lt8k4qy5E5E7B/eZZBK4LiHAwFQkjWwxntWXYg405IxnOOfbX/U1o6FUno0MZeNHOkOpaHGWUYJlcuixQ4yMhmY5B2OACdJIMm0u27R4pY+zkQI2AwdWR9WllYAeKspGBgr4ggn84tbSPH9kyrKjK6Fs6dSnIDYBOPofDY1Q8lcJngeZbu5a5uSsbFiSVRGaXSilu8ct2jYwAMjFWWnR8SXq1/At+IThp0haYwR9m00koZVOA6JGgZtl1M+5693A+Klzm+Y+5RTSSuvu13kzRBdZWOSWDWgxpDMCD0wC2egqfzdy3DdT2wuAzRN2kRVXZQW0iVNWkjUB2TjHm1dOcEWKyREjyqzWiLEoB1L7xGOzAOxyuVwdt6smsJLkpJPMm3sTeROLym5ltpJJ5E7GOeP3gL2seqSSOSNyoAYBkBB32OxIwaeKUeUeFym6uLuaIwh44oIY3K6wkZZmZwpKrqd9hknC74zTdTUc43E5YzsFYZ/SVsjqs5cbESoT6goyj+bfpW51j39JJh7pajHe7ZsHyHZ7j65X9KsVMP4Bexw3MUsqGSONw5QEDVpOQN/DOM+lehuXOYpCLZZIoFiuYw0BglLlO4ziOZWVWDFUfvDIyjDrXmmtj9kXBY0dbqTustpqBdtsPPMrOMnuqqRgeXfJ8aytSxlm1LerCHfmS9tYZg9/LPHbsiLEY5LhFWUO2vPYEEsVZCNWdo2x41X3XKttxJJY5XFwsL6ILxCC+lkDaGYd2RkJIORg7Zw2o05SwpIuGVXRvBgGB8tjsaouXeZoZp57aFAqW+NDKAEcZKyaABgBXBXbY5zS6n7uEuBnR72W9mY3zF7JprSaIGVGglcIJumk4Jw6k7EgHGCQTtkUocWsRDM8YcOEYgMMYI89if/AHr1FzLbo9pcLIAyGGTIbpshIP0IBz4EZryrbwF2VFGWYhQPMk4A/WtanKTy3tjj7mN0YwWEt/P2PYPI0ZXhtkD1FrAP/wAS1eVwsLQRRJGvwxoqD5KoA/srvTAsFFFFABRRRQAUUUUAFBoooAzS3tRw/wDveeGZ4oJWltZY4ZZRpYsQh7IMUkTW6d7AZd/MVI9nrZ4bbNnJdWc/vPI7MPoxI+lPl9epDG0kjBERSzMxwFA6k1m3LPEWhYiSNo7S7nkks3YjpMxcRSDrEzbyID1146jFL217NoZqs3SY31Q8Pu1XiN1ExAkdIJUGd3QIyNjz0sGzj8Qqv9qHFZ7eyD27FGMqKzr1VSGO2QRuwRd/xY8ao+A832/EQEvLMy3Eak6o4u0GnYFlx349yMgZG438l0thtxeNS4Q38VvVe6t7dCDIsnbuBv2caIw1N5anZVGeuT5Vy5iJmntLSPeRp47h/wAkNvIHZz5ZYKg8yaquBQtFcXENjZBGk7Jhq0okKhMa5ypJ1EkkRDLkAk6Qc09cs8rLaB3ZzNczYM07DBYgbKoGyRrvpQdPMnet4V7pi1luzXcvKKKKZFArD/6S8n+Ar4/bn/dCtwrFP6StmSlnLjZWmQn1YIyj/Vb9KAMJr0V7Oja3nDrXKRSvbKFIZVYxOCd9xlc7HPj9K861L4Xxea2kEkEjxuPvKcfQ+Y9DtVJw1I0rnoZ6T5givJIJkUxwrhsSRGSWUp5IhVAHYZGzkjO2Tg1Vcg8udhLI4kZlEYjX+95YVwWz/WnUxGkdBgaupPTMrP2zcSVhl45Bt3DEg1encAP6Gt64VxBZ4Ipl+GVFcempQcfTOPpSs4uCwxyE1PgWPanxhorCZIwWkkjYHH3Isqsrn07wX5uPI1n3sH5S95vzcOuYrXvDPQyt+zH8Pef0Kr51tl7ZpLG8cg1JIpRh5qwwRWccv28/BYZuzmMgiuINcQCFLjtyq6F1IHimEeg/Gy7r1ycWrsjFbmV8G3k26ikk8/z5GLBtPjm4i1fQYKn/AEhV1wDm6K6dowrxTINTQyhQ2knAddLMrpnbKscHY4NbQvrm8Rkn+JhKqcFmSaLyiiitTMKKKKACiudxcLGjO5CqoLMxOAABkknwAG9J9vzjeXR1WdkvuxGUnuZTEJPJkjCNJoPUEgZHlQA6Ut8S53jWY29vFJd3C/GkOnTF1x20jEJHuMYyW9KhXHALy62u7vREfigtFaPV+VpWYyFT4hQmaveHcOjgjWKFFjjXZUUYA/8AE+ZO58asolXISeKRXV5fWttxARRWzLJOsMLu4neFkIinZlUMFB14UYOD9G7mDgy3dtLA5wJFIDeKN1Rx6qwVh8qq+eE0RwXfT3O4SVjj+qbMU/8AqOW/gqfzJx8WsWoL2krt2cMS9ZpD8KjyHiW6AAmrpJFc5KHhnE0uYmtroILlV0XFu+Ovi4B+KNtnVhthh40pcLgigvmHD7RnnCNGUWVpFGtlIeeTUyQxqEyFBLtq3C4GaOXgcr3E6XMayXYkLTFYu1Zi26srOAkcRXAQeQ8CCKuuQ+KTWFxJEdXuKtCswddHu8twWEbgdAhIUNjb7QEdDXPgouxx3G5dQ8YXJf8ALrNw2/mFxJJKJreGa4mVcxxytLMofSO9HEEUJqAIAQFtI6aXb3KyKHRldGGQykEEeYI2IpV4RcCXiV4yHKxxW0BYdO0UzyOufNRImfItipcvLEYJaB5LV2OWNuUUMfNkZWjY7/Fp1etO6fAtq8jHRSoeH30PfjvDclesNxHCgkHkskSKY28iQw8x4i94LxlLqISx5AJKsjDDRupw8bj7rqQQR6eIwahrBKeSdSr7TeVzf8OmhUZlAEkXq6bhR+8NS/xU1UVBJ4gkjKkgggg4IOxBHUHyqVwvhEty+iGNnbrgeA8yTso9Sa2v21+y1CsnELfSjKC1whOA+476bbOSdx97r1zmTyhy2tlbLHgdoe9I34m8vkOg/wDM0l1nVLp4Z7vgb6Xpvbyx2XIp+z3kmW3uLgTona+5TNDgqxViVXUMdG72MjzNavyvw2OC1iSIsYtOtNRzpWTvhQfwjVtnO3iarLI6b6BvxxzxZ9T2cgH6RPUu1M9upgS3eQISIXDxrH2ZOUV2LakKA6DhGyEBGc4CFXU+03m8ZX0yMzqVM3FE/i/E+xQYXXI7BIo841uegz4KACzN91VY+FLFxaZnSInWtse2lfGO0uphnUR4aEOQPASoPu1dzL7qj3VwRLPp0qFGFBYgLBCDuNb6QWO7HBOAoC0av7tAWkOpydTsPvyyt4eQLsFHkNI6Cl+ov1LEPkvj+/ubdPDXPVLhFlULicEmBLAQtzDl4W9cYKN5o47pHqD1AqYucb4z446Z9K/a5kJuuSlHlHUnBTi4vhjrwDjCXVtFOnwyIGx4qejKfVWBU+oNWFI3s6lKT3tv93XHcoPITgiQDyHaRu38dPNezqmrIKa7o8pZBwk4vsFFFfjNgE9MVoUEvneT3u5t+GBsJKDcXONibeNgBHnw7STC7eCnz3ubrhjAl4JDG/4WJaJsAABk+4MADVHpI/N0K57PM3LXXEnG93KVh/LbwkpGBnpqIYnzIBpzrSK2KN7kbh192qZ0lHUlXQ9UcYJU42IwQQRsQwI61JqC8BW4WQZxIvZuPVctG30HaL66l8hU6rIqcry0WWN45BqSRWRh5qwIYfoTSzytybJBIJbqf3mSJOwt2wQIoQMZwf61xgM3koGcZproowBnftMt4/erUlJGaSOdWCSmIOkZjKhyu7ANISB6nbfZc9lhT7SyuI8x3sbAlmJLSW+UlTIOQCoLjyKtg9MMftYtC0tgwDnv3EeIyQx1xBgBgg/1Z8RSgLOSzaK67K4VYbhZmBdX7rNibIWRiAUZzn13NIzm43fB4+5qoNxzlG0cJ4RFbRLDAixxp0Vf5kk7knxJyTUuv2vynzI4veIJFjLASOrMq+LBNIcjzxqXPzqmspvd+KNF0jvY+2X/AC8OlJcerRGJv82x864834Sbh83il4sWfy3MbxsP10H6Cvzmk9nd8NuGz2cdw8TY8GuYmjjc+gbC/wCcqkiyHKiiisy4l+1ZybWCP7s15bI3qofWR+qCqqKdWzpYNpJVsEHDDqDjoR5Vae1Rf73tjnvC+ttI/ESxBH+iWP0pT5RYNDJIOktxcOPl2hVf5KK4XqsctPx9/wCDs+mywmidxZ9CrMM5gkSbbrpQ/agepiMg+tOUt2ioZGZRGF1FyQFC4zqJ6AY3zS0RVZbcvooRWeWWOL9lFI+pI8fDpUABtPQF9RXAwRXKhOOnEhu+iU5JxJU92byVZiCsEeTArZBdiMGdgd17pIRTuAzE4LALA5sbFuD5TWx//Zjq5ql5uI92GenbW2f/ALiOiE9dsfmvqa+zVdTS8MuqKDRS4wceBz6OMQY6TW06H/NvHIp+mWH8RrS6zHhx/wDjFj/krv8A2Y606vWenvPTx/H6s811v/vL8PogpY9pfETDwu6Zc62j7JcddUxEa4/0qjc9e1C14Z3ZC0k5GVhTGceBcnZAfqT4A1l7+1SbjN5aWggSGE3MLthi7ns21bkgLjAJxp8BvTwmbRwbhi21vFAvwxRpGPXSoBP1OT9amUUVuZEHjfFltoGmcFlQrsuM991QYycdWFTyKV+f21QwW4+K6ureL5Ksglkb5BYz+tNBNR3A/KKKKkBM9qyEWkUqtoMN1C2oY7ocmJj3gR0k8RSDe8SWSKRPe276Oh1OpUhlIPxDT4/dxWke05SeGyKPiaS2VR0yTdRYHpSe3Brj8MZ9O1b/AIxgfzrl9avfTTNYVqa3lgd+Bc2wGztHnmiieW3jkw7que6AxGojPezU1earU40zK+SFBTU4yfVAR4/Sq32YSk8KtR4orxn5xyuh6fu00aj5mukstGbFfntA/uUX3nv7cgekRaRz9FU/qKPaU2OGTvjJj7KQb43SeNtj4HavjT7zxf8AxfD4v1nuh/ywj9ZK+/ab/wBE3f8Akx/trR5Ac6KBRWRoI3tJlzNw+LHW4kl+XZW748fNx+lK3I4xYQr0ZQysPEOsjBwfXVmmTn7fiFh6RXh+WewAP9o/WlgN7nctkYtrlwwbwjnOxDeSyYBB/FnzrgepPVY4Lwn+Wf8AP6Ha6BaYKfxa+n+BgoqNdcPSQgsDqHRlZlI+RUg18IzxnDnWng5xqX0fGxH5gB6jxrjYTWx1ctPcmVR85rmzf0eE/pPHV5S3z3xFI7ZVdgpllhUfJZUZz8go6/LzrShN2xx5RS5pVyz4GQ9aK5W92kg1Rurr5qwYfqDXWsmscmieTnwSMNxe2z1S2umH1aFd/pmtJrJeWuJkcdU4zG0T2gbykCi5b+QC/Mela1XrehWOnijzPWPN0meQ/aTKW4te5JP98SDc52DYA+QAAHoKsfYzFq4zbbZx2rfpC+/61V+0Rs8Vvcf95l/2zTR7ArTVxQtj9nBI3y1FUH+0adXIo+D0XRRRWxmK8n2/GFHVbK2LfKW6bSPqIo2/06aKWOSnEknEJsDU97JFn8tukcSD+TH+KmeoQMKKKKkBP9qb4skAJGq6tRkHBH2wOf5UnCSX/vM/+lH/APxTh7WEB4d3saRcWxORnbtlB/kazyKC3bZYkJ8lhz/IJXK66LclhmtdLsW0sGh+yuT+85EyT2V1cLk9TqcSDOPH7SnEkDrsPE+Q8aQvZMwC3iKugLcKwUoUxqt4/ukDGSpPr1q89oF+0XDrjRntJF7CMDqXnIiXHqNWfpXQrf8ATXyKSWHg4eztS9q1ywOu8mluTnwV20xD5CNE/Wvr2lRhuGTqejGFT/FcRDb13q5i4SqW626kqqRrGpU4KhFAVlPgwwCPUUo888YKWfZXSsGE1trdUbs5US5jZ3VlysfdXJRyCu4GRhjd8ELk0eigUVkaCLz/AA6byxlx3SLiDP5nVJEH6RSVXXdokqNHIoZHGGU9CDX3z1w1r3iMdv3tENt2uoHT2Mskv2My798jsWUjwDHHU1Dt7qVARcxtEUIBkI+zbPQhh3Rn6eHQnSPPepQzbqjykjtdBbFQ0SINjdPbOtvOxdGOmCc/e2yIpfKQAbN98DzyDe0sc7TrLa9nDIhnaSHsVVlLNJ2yadIz69aueC8S94t45cYLqCR+Fujr9GBH0rn2QbgrccvD+f8AsfrmlN157ZJTuqKSSAqgkk9AAMn5AConKXBWuJpLy6hTs5FRbZJQGZIwM6tOCqFydX4tgOlR+MStM3uUIBlmQ62IysMR7ryP6kEhV8T6UxQcqxqir2t0SihQ/vM+rYAeDhfDppx6U303TycHLjP0FOrnqehcLn5krivL0E2XZezkA2mTCOv8X3h+Vsr5ilTivFGtFZZMSS4XsdOwuNZ0x4H3W1bMOg6jYjDLZXUkEqQzv2qSEiKYgBiwBYxShQFLaQxVwBnSwIBALJfDEN1LBIyL2Vis0EUmoN2xDiPtFxsECpsepJJ6VE6tOfacL9/rx/BjRKevTDv+8nWSE2VtDNkvJaypcSMOrksfeT/Ekkv0xWyKaza5thIjIwyrqVI8wwwf5Gmf2d8Qabhtsz5LrH2bE+LQsYmP1KE10PS7XOMovzn8zP1GtRlFrxj8jy5zx/0le/8AzVx/vnrYP6PXAdFtNdH4pn7JfRI92P1Zv9Ssb5vm13922Marmc4+crGvRvsfQDg1pjxWQn59tJmuzHk5MuBou4ZGICSCNMbkKGcnwC6gVUfNWz6dTDa0uk3SdJPyzRAZHiNcRXHz0N8qtahXdnJI2O0McQ8I9nc+rndF9EwT+IdK0aKC5yYklrcT2c4TXK0l8rxsxUiaYq6EMqkFG079CGHSnCqK85MhdhIjTRXCjCzpLIZAM50ntGYOhPVGBB8qhPx27s/8Mi7eAf8AWrZTlR5zQbsvmWjLD0FQtieRqoqLw3ikVxGJIJEljP3kYMPkcdD6HepVWIFv2jwluGXJX4o0Ew+cLrL/AMlL55ptiAfeIsHf4wevToa0N0BBBAIIIIO4IPUEeINY9xnhx4XIYpCRaNk28pOcDqYG8da76fxL03GK5/WwbipJZwTrcVshp9nd2st1xF0bUha2AO/hAQeoo594uEv+FQMupHue0b0K4jhJ9BJJn5qK6cowjh9pLc3riE3EiyMH/ql0qkUbY6vgZIHQkjwJqt44icRvdNtKr9rw6QwSqQQs0F2joQfu94Lq+QpmvMa0n8CVu8mj1G4nYieGWFvhljeM/J1Kn+2onLHHlvLaOcDSWBDp4xyKcSIfkwP0wfGrStuSpSez28c2nYTftrN2tZD+LsgNDjxw0ZRt/M1c8a41FaxGWU4UYAAGWdicKiKN2djsFHWk7jPHo+F37zSByl5b50opYtPa4AUADbVE43JAHZZNcuCzx3kwupZ4Z7hQRHHE4ZLZW6qgzkyEbNIwBPQBRtS85aBiuOtn4nCJ7if32ZuxudOmGJTlYo8k6JsEdszZOrfC/dIIzVmnMKKQlwOwc7d8/Zv+5JgI2fwnS3moqxqg5t48kMfZB4lnnBVO1ZFRR96WTWcdmgyd/iICgEmuZbUr3vyPaVCOx14baRXV8OyWLsLTTI7xhftLhtapGSox9kMyEZJ1PH0xuoTcQa3u7yzhXtbg3TtDH0AWZVlLOfuxoWbJ+QHnTZZcyR29tFZ8Lja5ZFCLKVcQLjrJJLgK++WxHnUdhjw7cC5eFuXkdzNczHVNOwAaQ+AA+5GNgqDYACtrKK1Uq3v3MqJTU9a2P3lzgAtYzlu0mkOuaUjBkf08kUd1V8B6k1ZzTKilmIVVBJYkAADqSTsAPOqrjfNUFsQjFnmb4YIhrkb10/dX8zED1pdu7Sa9YNd4WEEFbRDlcjoZ2/rSPwgBR69awsthUsyG4QlN4ifHErn+6hUYI4ejahkEG6YdGx1WEeGd2O/TFWsECooVFCqowFAwAB0AA6V9gV+1w775XPfjsjqVUqtfHyFWXsymxHdQHrDdSFR+ScCZf5u4+lVtceCXLwcViCbpdo6SrjJBgRnjkB8PiKHw7y+OKc9Ls03afKFPUYaqtXhnnzmb/Dbn/Ly/7xq0v2Je0ZIM2Vy6JESzxSMcBXJGYyegU7sCcYOR4jGU8RP20n77/wC0aj16dPB55rJ7VDZGR0O4Pn6iivJ3K3tCveHkdhKTH4wv3oz/AAk935qQfWtg5V9u0VyRHLazrLuT2CmYYAyW0jDgD0DY860UijiajX7VXwTme2uwfd5kkI+JQcOv7yNh1+oFWgqxBmvPPDVa4KcNi7PiQUSyTxSGFUUt3RNp7srvg4VhnAJJx1ubTn2RI1F3Y3iTYAbsYhNGzY3KNGxwCfA4x69a58mIXhe6bOu8lec56hCdMC/JYgmPmav6Ql1DUngej0ycVko15n4gPtns0NuT+xR2N0iZ2Yj9m7Y3MakEdMk1X8c5vMvZzLw+4aC1Zp5GuFSE92J1+ySQ5dl1684A7mxzirzjs86RF7aNZZFIPZMcdoviqtnCt4gkEHGMb5CBxrjFzeSCOe2nS1TSxhjhuWa5k6iNmaJAEU7nOAfM9RH/ACJ6W+fqS6IJ4OfMt7ccVlgeIlEeQC0tnG0iqD2l3NgjQApyDvgYA3bJYuX+Hw8Ov443lGm3s5ZZ5m2DS3VwmAB4ZEZ0ruSAOpNQOW5r1bq5XsIkuiIx2zvrjtoGUMkKIuGkkLay26qSgOcAU0cP5cjjlM7kzXTfFcSBdfTACAALEoGwVANuua1pjJx1T5f6fAVusjF6Y8L95IHBr3s+LuY4ZIbW+R2GvbtLiIBmlEZ3i1xltmwW0ZIGKfKS+cEZYFuIwTJaSJchR1ZY8iVPrE0g/SpVxzuJiE4eguWYZMxLCCIY++6g633H2a7+ZXFMalFbmUMz4P32j2re6e8RjM1k63Keoj/ar8jGX/QVxvuH2VzEJ5o4HjKBxLIqZCEZB1ndRgjxFROKcN4nJG2jiEYkII7P3WMREEYKktrkA9cn5VlXEve4VjsrpiBbqAiD4GXJKyA/1nXAJ+HGMAg5zVsZcF50SWGyfxvmt45McMluY486VDyNIsjMQEEccwYxrnxJyfIeL1yzy/bxkSzjtr2WRozPLhzJJGG1mHGRHGCjgbKcJ8qzjlgqeI2YO/26nA36K2k/INg59D5UyW/NduCluZhDo/uha62B+yMkgMEw8NAC6Sx6Hrgb1hYsvCGanhbmpRyhgGU5BAII3yCMgis4565t7SYQwXQijgkjFyySqjv2sip2ceDqbQutnIzp2zuNuHEeZIbiG3xclOxkjt7m1hmZVlRmEZaIqQZEBwwKndSQcGn5uXbYxLCbeExJsqGNCq/IEbfOq105y2F/U6cJIoOG8HigB7JApbdm3LOfNmOWY/M1MqNxXk+0jjOlp7YN3QtvLINRPRUjyyljvgKvn0AJpKuPYu5JktbwiQHdZRhkbGSpkiJBYZwcCuY/SJybcp/p/sdj6tWkkoYH+vxmAGTsB1PlWb3PCuYLUYBaZB4p2cxP+kO0/lSVzFzBfSns7p5Bj+rZezH1UAZ+orFekWZ3ksfiMf8AaVte6nk1DmD2l2tvlUbt5B91D3QfzP0/TNJHKnP068WS7kOo4ddA6BCjYRQTsAcHr1Hjk0kUyez3gD3l/FDGQCQ5LHooWNjk/XA+orr9P0ddG8efJzb+qndzx4KTiaETSAggh3BB8DqOQajVqntr9ncsF1JeQxs1tMdblV/ZOfj1Y6KT3gx2yxHzy1IyxAAyTsANyfQDxpsVPmtK9gIX+6jZO4t5NPqdSZ/1dR+lJ3COT7u53hgdl6ayNK7HB7zYGxz+lfcvDp7GUMJDHNHLIgMbEFTGFywYdQdZH8LZozgMZ2R6k4zyrbXRDSxAyLusqkpKp/LIhDj5ZxVRc8B4jErLbXqzKVIVLxMsuRjImiwzEfnVqxax9snFIyM3AlA+7JHGc/Mqob+dPnCf6QcBUe820qN4mIq6k+OzFSvyyfnVtcWS6prsWXCuD3PCoI2nl7W3HcmRNbLappUJLGXzIyBg2vwAcFVUIacEkDAEEEEZBByCD0II6j1pQh9tcE7dnaWl3cSnoumNR82OttK+pGKj8F5f4jEXkSS2t1YkrYhZJIUz4atWYz59mNOcnHhWFtKlvE0r6j2e0x0urpY1LuwVR1J9dgPMknAAG5JwKV4ObZ3maGKCOSQ63H26ARRAqqdtoDlXJPw4z8XguT83HB+IXMweWWG2RF0qsWZmy2dciM6qI5NPdDaWKgtjGTm7tODrbQrHaJFGFxsVOGwMd4qQdXjqOr5HNVro/uC3q1xA/eE8NaPW8rh5pSGkZV0qNK6VRASSEUeZJJJJ64FhVBc8xyBighIKnEko1TRRnGcHsh2jNjBIKoBkZYZGfn3hGhM54k3ZLuZIzbCNfQ5jc5z90knO1NLC2RznlvLOfO94WiFnCSbi6IQBTukWR20rfhQJqGfEsAKtk4hbQSRWgZI3ZT2UI27iDwA2GwPXrg4zg1lUPO80E1y8AjlM7gi4nQrIVVQqjQhC6RjKju9dx4UvXU7u7TSSMZiwczE6WDL8LKR8GnbAGwpeyLm9+DoUyVUduWeiKXueeWReWrAACeMF4X8mA3XP4WxpI+R8BUPhXHZZ+De9MQJvd5XJXujVHrx03GdAzjHU4x4U/MvGTH3YdaNJaR/s9byF7iQaTt3maOKK4cfM4xmloxedhyUlp3P3hXAZCtrLYJEsJgLrNK5LrNMoV5pFC/auqZRVyFBZug2py4JwVLW3SBMlEBBLblySSzN5liST86ouReJxFri2hdZIIHV4XU5Ajn1OIj5Mja1wcHGNhg02V0I4e5xrHJPS+xya0Q6coh0HK5VTpPmu3dPqK433ERGQiqZJWGVjBwSB1Zj0RB4sfkATgGPf8WwWSIrrT9pI3wQA9NeCNTnIxGDk5GSoIJj29goRnlyIzguZPjmPQGbA2XwWEADfBG+gWM8HK1tmlbtC+2CGnHdGn7yW2f2ce3emPebGx2UpbWdxCBGkbJhk1xqpHeQY7yjxXvDfzb1quvmaU6Sndxq7N9lAG4kufQYysPjjLdCY/m24cZNRBYRyYMk2cS3HkFI3ihA6YwcHu4zrYJL0GudzapIumRFdfwuoYfowIr6hhVFCqAqqAFUAAAAYAAHQAV9E43PQUFRS4l7KuHTEk24jY+MTMn6KDo/1aq/Z1ysLTize46prUI6XEzqpEbAZEMbggO2rQW0rtgA+NNNtC/EsiJ2isskNMuz3HgVgP3IuoMvVui7d6nTh/D44I1iiRY40GFVRgAelVYzWpcskYrlDaInwIq+PdUD+yutBqpqZTyVAUtSp3Kz3Kk/K4kFZJz9bkXUj5GGuLhfUFWQnP0da1zgt2kaXhdlSOK+vFJYgBR27Ebnp1pU//wARNxMuSDBAbuedJmBzJHKsa9xDht+zUgtpG+2c4oxklSUXlmVxRFmCqCzMcBVBJJ8gBuTWjcrexuWUCS9bsI+vZgjtCPHUfhjGPmfMCtJ4DynZ8NTVGoDbBpn70jZ2ABxnc9EQDPkTUbjd4ZO6+AuCyxNgq2ncmXvASFRv2eQi7a23XFo1kT6iU9o7IuuB8Et7aIJbRqkZAOV317bMW3L7eJJqwpM4ZDK+pIgYmBA1odCqcbtIoHZuTsQukFs5IjXSS4woQoBYsQACxABYgbkgAAZ67DFXawJzWHyRb3iyRMEIkZ2GQscbuceZ0jCjIxliBUPiHELgRMyRpEe6q9qwZtTsETKRnSBqYff+lXNZ/wA9c8pp7C2bVIroxlGCqGOQOAM5EjZUA+A36naoYRWXsT+NT21jAqXDvcNjKwlgO0JOWd0XC4ZiWLSatycZO1ZnxW/NxKJGSJNIwiRIqqg8AMDLH8x+mBtXGaZnYu7M7scszHJY+ZP/AKx4VO4By9Ney9nAucY1u2QkYPi58/JRuflkijYzGOCvjRmZURWd2OFRRlmPkAOv/Dxp/wCROVYFZZLlla6+JLdwV7I+eiQAyOPxY0j7v4i08I9mkVsA0M0q3GnS83cYPvnBR1ZVTPgpB82J3qZd2E+nTPBFdR/kAB+ZimJXPykJ8hQmiJ6nwL0Jjto7yxnYRRMs8sDscBoZVZpFXPV4mZ8jrgqag8h8Oh1pdXEp99kijAjkUxCNdAVRCrgF+5gaxnqfM5u5uF2847JXKkEEW86awCPHsrgagPWMqPWpd/cvHG3vMMc0IBLFNOAB1LRTHH6Ox9KiMEm2RO1yiovsXCxgZwAMnJwMZPmfM1UNfPc5WAlYRkNOuMtjqlvnYnwMp7o6LqOStNDbpcMY0le2i8LaQuGm3By0UrBkhwMdmhGoMdWB3SxJNLGAGiVlGwMJxgDp3HxgY8FZvlWhhjB8cN4UFC6lChd0iByIydyzH+slJJJc53Jx4s33PZSM2rUuQ3dyNol37yruHlPTU2wycDAIfrbcVidtCuO069mwKv8APQwDY9cYqVQQVlvwwkkOMRKxKpq1GU/9rMT8RJ3C5PQE5OAlpX5UTinFY7eMyStpUYA2yWY/CiAbs5OwUbmgjk73V0kaM8jBEUZZmOAoHiTVfY8Fk4gQ9wrRWOxSA7Pc75DTjqkPlF1bq2B3ak8G5ckuJEubwaQh1Q2uQRGfuyTeDzjwHwp4ZbvU31VsYhXjdnzHGFACgAAYAAwAB0A8hX1RRVTYCaW7znAOSlmguGBw0hOmBD45kAPaMPwxhjnYletdOcOVWvo1QXDxBTkppR45MEECZGAMi7fDqA887YpJHvLUATWomiUYElnkkAdMwPhht4Iz1KKSbS2IvCOSoonaWUmeZ5XnLOO4kkhy7RR5Koc+Jy23WrLiPGFiZY/jmkyUjBwSB1ZidlQZGTv5AMdq+eFcxW9ySsUgZ1+KM5WRf3kYB1+oqdNArjDKrDyYAj9DV0LN7+8KV/NISHkOGydK/CdI+IxrnMaY+JmKsR8TRrtUrh/BWl3ZisWcr1DMB8JUfcGMYOBj7iqftGtouBRK2rvkDojOzICDkEBicY8B0HUAHerGruXgu7NsI5wQKihUAVR0A6D/ANda4cS4nHbxmSZwiDxPifAADdmPgBkmqXmrniKz7g+1uCMiIHGkHo0h30DyG5PgMbjK+L8ZmupO0mfU33QNlQHwRfAeu5PiTWbZEa3LcveaOf5brMcWYYDsRnvyD85Hwr+UH5k9KVa/Cf5kAAbkk9AANyT5CnLlbk2QP2l3ZTSAYKQ67ZUO2dUuqbUf3NOPPV0FeRhYicOTvZ/LfYkfMVr+P70vpED4f4w7eQbw1C8kTh9ukVtbu2TpRI45XAPi8rIrMB4ljlm8M9R8/wB27s/DZxqPDXdAfyjhf+2j36+P3bNP4p5P+WOq4ZGuPkqY4DIxkkivpZ9ysgjlg7MH7kIZ00IPIkliO8W2xMgur9CNEMsyk9LlrVGUekkUhJ/ijYn8VSv78PW4gX9y2b+152/sr890uD8V5N/BHbL/AGwsf51bDKa4ruXk9skqaZUVgdyrAMAfrtn1quk5fI/YSvH+R/to/wBGOsD0V1HpUM8IJ+K4u2/z7J/utFcjyxAfiEsn+UnuJP5PIRQosHZF9j9vmljA95tlkRSGDxFXwRuG7OXS6kfk1n1qVw3ikVxH2kLh0yRkZ2I6qwOCrDxBANRV5XtB/wBVt/rDGf7Vqwht1QYRVUeSgAfoKssmMmuxzvbCOZdMsaSKDkB1DYPmM9D6ipFflVXFeNFHWCBO2u5BlYgcBV6drMw/ZxDz6noMmpISb2R04zxxLcLkM8sh0xQpu8rfhUeQ6ljso3Nd+XuUHMq3d8Ve5H7OJSTHag+Ef45CMapDvtgYHWZyzykLdmnmbtryQYeYjGkf9lCP6uIHw6nqST0Yqo3kZhDSFFFFQaBRRRQAUUUUAVnGeWra7GLiFJCPhYjvL+44w6H1UiqKfk64h3tLtio6Q3YMy/ISAiZR8y/ypwooIaT5EKbjU1v/AIZaSxqOs0ObiL5kookQfvJ9an8O4pFcLrhlSVfNGDY+eOh9DTdiqLjHJNpcv2jxaJvCaImKUfxxkMfkcirajJ1LsKvMHIVtdFnwYpm/rUPUgYGtT3X223GduopE4j7N72M4RUnUnGpGCY/eWQjA+RatQk5ZvoP2Fylyg/q7pdL49Johuf3oz86iScydj/hkE1r+dwHi/wDqxakUfv6PlRsyvvxIHKXIkdpiSQiW5x8eO7HnqIgenqx7x9BtTRXO3uFkUOjK6HoykMp+RGxrpVjJtvkKKKKCAooooAKKKKACiiqVJpb9zFaN2cCkrNdjB3B70Vt4NJ4GTdU8NR6GSYxcuD6vOJyzSm1sgrTD9rKwzFbA9NePjlP3Yh82wKZeXeWYrNGCZeSQ6pZnwZJW/E59OgUbAbAVK4PwaK1iWKFAiL4dSSerMTuzHqWO5qbVG8jUYqIUUUVBcKKKKACiiigAooooAKKKKACiiigAoxRRQAv3vI1q7F41a3lO5ktm7Ik/nC9yT+NWqtn4VfwfCYryMeBxBN+ozC5+kdOVFTkq4p8iHHzXCGEc+u1lOwS5Xs8n8jnMcn8LGrir66s0lQpIiujdVdQwPzBGDSvP7O40ybKaWzPXQhDwk+sMmVH8Gmp1GTq8EqiqeV+IW/7a2W5jGftbRsNgecMpBJ9EdvlX3Yc0W0rmMSBZh1hlBikH8EgDH5gEVbJk4NclrXzLKFUsxCqoJJJAAA6kk7ADzrlf36QRtJKwRF6k+uwAA3LE7ADcnYVw4dy894RLeIUgBDR2jYy2Oj3Q6E9CIui9Wy2yjeCYwciNZ2MnEt+/FYee6yXY8h0aK3PnszjppU5Lta2qxoqIoVEAVVUABVAwAAOgA8K60VmNJJLCCiiigkKKKKACiiigAooooAKKKKACiiigAooooAKKKKACiiigAooooAKr+L8Bt7pdFxDHKp2w6g4/dPVT6giiigBG5S4HEvF7qLDtFapE1ukkksiws5cMyCRjpOFAB8N8Yya0kUUUAFFFFABRRRQAUUUUAFFFFABRRRQB/9k="/>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sp>
        <p:nvSpPr>
          <p:cNvPr id="14353" name="AutoShape 28" descr="data:image/jpeg;base64,/9j/4AAQSkZJRgABAQAAAQABAAD/2wCEAAkGBhQSERUUExQVFRMVFxgXGBYXGBcbHRcaGBccHBcYGCAaHCYeGBojHRwYHy8gIycpLSwsFyAxNTAqNSYsLSoBCQoKDgwOGg8PGiwkHyUqKiwsLy8sLCkqLC0uKSk0LCovLCkpLCksKSkpLCwtLCwpLCwsLCktKTQpLCkpLCwsLP/AABEIAPMAzwMBIgACEQEDEQH/xAAcAAACAwEBAQEAAAAAAAAAAAAABgQFBwMIAgH/xABQEAACAQMCAwUFBQQDDAgHAQABAgMABBESIQUGMRMiQVFhBxQycYEjQlJikTNygqEIQ7EVJDRjc4OSorKzwcI1RFNU0eHw8SV0k5SjpNIW/8QAGgEAAgMBAQAAAAAAAAAAAAAAAAQBAgMFBv/EADERAAICAQMDAQYFBAMAAAAAAAABAgMREiExBEFRBRMiYXGxwYGRofDxI1LR4RQVM//aAAwDAQACEQMRAD8A3CiiigAooooAKKKKAClXjftN4fbI5NzFJIvSKJ1d2bOAgCnY523xjqaUfbHzaSwsImIGFe4ZTg6TnRDt+L4m9NI+9WWsihdOML026Dy+W/jStvUqEtKWWMV0Oa1PYaON+0i/umJ7VraPwigOCB+eTGtj8tI9KWZR2hLM8jserNLIxP1LVHMmDhzkqMjOAGGepztqHTfbfPjt3WQnfAI9Gz/wAP60hOyx75+yHYVwW2Bh5f55vLM/ZytIn/ZTs8i/wknXGfkceamts5R5si4hB2sYKkHRJG3xRuACVPgdiCGGxBHyHnQP8/0P/tTP7PecF4dcu0ufd5wqyEb9mynCS4/DgsGxvjB3xW/TXy1aZsx6ilY1RR6Aor8RwQCDkHcEeNftdIQCiiq/mDjcdnbS3EpwkSFj6n7qj1Y4UepFAFNz77QoOFxBpMvK4PZwr1fHUk/cUZGT+gNeeuY/a5xG8Y5naGM9I4CYx8iQdbfxE/KqLmfmWa/uHuJ2y7dB4Io+FFHgo/8AEnck1U0AWLcx3Jj7M3ExjyW0do+nJ6nGcZqVy5znd2Mge3mdN90J1I2/RlOx8d+u+xFUlFAHqj2be1KLiilCvZXSLl485DDONcZ6kdMg7jPiN6ea8UcM4nJbypNC7RyIdSsvUH/iPAg7EEg7V6r9mvPK8TsxJ3VnTCTIPBsbMB1CMNx8iN9NADZRRRQAUUUUAFFFFABRRRQAUUUUAeYeJcSNzcTzkk9rNIwz+EMVjHyCKo+lcK78SsuxubiHGOyuJlA2+HtCydPNWU/Wo0kgUZJwP/LNcO7PtH8zs1Y9mvkMnAOT/fOHTPHg3Uc/2ecf1SD7NifBw7HOdiVPgaVezKscKVYEiSJhgqw6gg/C38j/ADrZvZ5wJrWzAkBEkrtM6n7pcDCfMKqg+uakcw8lW14dbqUlxgSxnDY8A3VXHowPpimZRTWDGO25ignB6Bs+qkfqSMV838brGJCv2D9rHq/E6KpIH0OPU6h4U/z+yl1BPvBdQd1jiVZCM76S8ugNjzFXnMHA4VPCoBGvYLeIug9MdlI3ezuSSMnPU9c5qtVK1bk2WPTsPfKMDpYWqSDEi28KuCMYYRqGBHgQc1bUCiuqcsKxr+khxorBbWwP7R2lcA+EYAUH0JYn5rWy157/AKSCt77bE/D2BAGfESNq2+RWgDIqncE4NJdzpBCuXc4HkPNm8lAySfIVBr0F7JOTFtLczPg3Euzf4tQf2Xo2d29Rj7tUnPSsmlcNbwZv7UOQ14e0DRZMTxhGbfeVB3yfLUMMB6N5Ui16h49y017BJBcPGUcHTpiYGNgfs3DGQ5I8dhncbZrzZxrg0lrO8Ey6XQ4PkfJl81I3B8jVap6lhlrYaXlcEGnD2W84Nw+/jbP2UpWKUeGlmHe+anvD6jxpPoFamJ7hoqp5SvWmsLWVvikt4XPzaNSf51bUAFFFFABRRRQAUUUUAFFFfjHAoAxD2wcHMN+Jsdy6Qb/42IBWH1TQR+41LHL8Ae8tVKhh7xGcHxwcn9ACfpTUhivESe6tpbma9ZmVldQbdAsjxxW+pxusaFiF6lt8k4qy5E5E7B/eZZBK4LiHAwFQkjWwxntWXYg405IxnOOfbX/U1o6FUno0MZeNHOkOpaHGWUYJlcuixQ4yMhmY5B2OACdJIMm0u27R4pY+zkQI2AwdWR9WllYAeKspGBgr4ggn84tbSPH9kyrKjK6Fs6dSnIDYBOPofDY1Q8lcJngeZbu5a5uSsbFiSVRGaXSilu8ct2jYwAMjFWWnR8SXq1/At+IThp0haYwR9m00koZVOA6JGgZtl1M+5693A+Klzm+Y+5RTSSuvu13kzRBdZWOSWDWgxpDMCD0wC2egqfzdy3DdT2wuAzRN2kRVXZQW0iVNWkjUB2TjHm1dOcEWKyREjyqzWiLEoB1L7xGOzAOxyuVwdt6smsJLkpJPMm3sTeROLym5ltpJJ5E7GOeP3gL2seqSSOSNyoAYBkBB32OxIwaeKUeUeFym6uLuaIwh44oIY3K6wkZZmZwpKrqd9hknC74zTdTUc43E5YzsFYZ/SVsjqs5cbESoT6goyj+bfpW51j39JJh7pajHe7ZsHyHZ7j65X9KsVMP4Bexw3MUsqGSONw5QEDVpOQN/DOM+lehuXOYpCLZZIoFiuYw0BglLlO4ziOZWVWDFUfvDIyjDrXmmtj9kXBY0dbqTustpqBdtsPPMrOMnuqqRgeXfJ8aytSxlm1LerCHfmS9tYZg9/LPHbsiLEY5LhFWUO2vPYEEsVZCNWdo2x41X3XKttxJJY5XFwsL6ILxCC+lkDaGYd2RkJIORg7Zw2o05SwpIuGVXRvBgGB8tjsaouXeZoZp57aFAqW+NDKAEcZKyaABgBXBXbY5zS6n7uEuBnR72W9mY3zF7JprSaIGVGglcIJumk4Jw6k7EgHGCQTtkUocWsRDM8YcOEYgMMYI89if/AHr1FzLbo9pcLIAyGGTIbpshIP0IBz4EZryrbwF2VFGWYhQPMk4A/WtanKTy3tjj7mN0YwWEt/P2PYPI0ZXhtkD1FrAP/wAS1eVwsLQRRJGvwxoqD5KoA/srvTAsFFFFABRRRQAUUUUAFBoooAzS3tRw/wDveeGZ4oJWltZY4ZZRpYsQh7IMUkTW6d7AZd/MVI9nrZ4bbNnJdWc/vPI7MPoxI+lPl9epDG0kjBERSzMxwFA6k1m3LPEWhYiSNo7S7nkks3YjpMxcRSDrEzbyID1146jFL217NoZqs3SY31Q8Pu1XiN1ExAkdIJUGd3QIyNjz0sGzj8Qqv9qHFZ7eyD27FGMqKzr1VSGO2QRuwRd/xY8ao+A832/EQEvLMy3Eak6o4u0GnYFlx349yMgZG438l0thtxeNS4Q38VvVe6t7dCDIsnbuBv2caIw1N5anZVGeuT5Vy5iJmntLSPeRp47h/wAkNvIHZz5ZYKg8yaquBQtFcXENjZBGk7Jhq0okKhMa5ypJ1EkkRDLkAk6Qc09cs8rLaB3ZzNczYM07DBYgbKoGyRrvpQdPMnet4V7pi1luzXcvKKKKZFArD/6S8n+Ar4/bn/dCtwrFP6StmSlnLjZWmQn1YIyj/Vb9KAMJr0V7Oja3nDrXKRSvbKFIZVYxOCd9xlc7HPj9K861L4Xxea2kEkEjxuPvKcfQ+Y9DtVJw1I0rnoZ6T5givJIJkUxwrhsSRGSWUp5IhVAHYZGzkjO2Tg1Vcg8udhLI4kZlEYjX+95YVwWz/WnUxGkdBgaupPTMrP2zcSVhl45Bt3DEg1encAP6Gt64VxBZ4Ipl+GVFcempQcfTOPpSs4uCwxyE1PgWPanxhorCZIwWkkjYHH3Isqsrn07wX5uPI1n3sH5S95vzcOuYrXvDPQyt+zH8Pef0Kr51tl7ZpLG8cg1JIpRh5qwwRWccv28/BYZuzmMgiuINcQCFLjtyq6F1IHimEeg/Gy7r1ycWrsjFbmV8G3k26ikk8/z5GLBtPjm4i1fQYKn/AEhV1wDm6K6dowrxTINTQyhQ2knAddLMrpnbKscHY4NbQvrm8Rkn+JhKqcFmSaLyiiitTMKKKKACiudxcLGjO5CqoLMxOAABkknwAG9J9vzjeXR1WdkvuxGUnuZTEJPJkjCNJoPUEgZHlQA6Ut8S53jWY29vFJd3C/GkOnTF1x20jEJHuMYyW9KhXHALy62u7vREfigtFaPV+VpWYyFT4hQmaveHcOjgjWKFFjjXZUUYA/8AE+ZO58asolXISeKRXV5fWttxARRWzLJOsMLu4neFkIinZlUMFB14UYOD9G7mDgy3dtLA5wJFIDeKN1Rx6qwVh8qq+eE0RwXfT3O4SVjj+qbMU/8AqOW/gqfzJx8WsWoL2krt2cMS9ZpD8KjyHiW6AAmrpJFc5KHhnE0uYmtroILlV0XFu+Ovi4B+KNtnVhthh40pcLgigvmHD7RnnCNGUWVpFGtlIeeTUyQxqEyFBLtq3C4GaOXgcr3E6XMayXYkLTFYu1Zi26srOAkcRXAQeQ8CCKuuQ+KTWFxJEdXuKtCswddHu8twWEbgdAhIUNjb7QEdDXPgouxx3G5dQ8YXJf8ALrNw2/mFxJJKJreGa4mVcxxytLMofSO9HEEUJqAIAQFtI6aXb3KyKHRldGGQykEEeYI2IpV4RcCXiV4yHKxxW0BYdO0UzyOufNRImfItipcvLEYJaB5LV2OWNuUUMfNkZWjY7/Fp1etO6fAtq8jHRSoeH30PfjvDclesNxHCgkHkskSKY28iQw8x4i94LxlLqISx5AJKsjDDRupw8bj7rqQQR6eIwahrBKeSdSr7TeVzf8OmhUZlAEkXq6bhR+8NS/xU1UVBJ4gkjKkgggg4IOxBHUHyqVwvhEty+iGNnbrgeA8yTso9Sa2v21+y1CsnELfSjKC1whOA+476bbOSdx97r1zmTyhy2tlbLHgdoe9I34m8vkOg/wDM0l1nVLp4Z7vgb6Xpvbyx2XIp+z3kmW3uLgTona+5TNDgqxViVXUMdG72MjzNavyvw2OC1iSIsYtOtNRzpWTvhQfwjVtnO3iarLI6b6BvxxzxZ9T2cgH6RPUu1M9upgS3eQISIXDxrH2ZOUV2LakKA6DhGyEBGc4CFXU+03m8ZX0yMzqVM3FE/i/E+xQYXXI7BIo841uegz4KACzN91VY+FLFxaZnSInWtse2lfGO0uphnUR4aEOQPASoPu1dzL7qj3VwRLPp0qFGFBYgLBCDuNb6QWO7HBOAoC0av7tAWkOpydTsPvyyt4eQLsFHkNI6Cl+ov1LEPkvj+/ubdPDXPVLhFlULicEmBLAQtzDl4W9cYKN5o47pHqD1AqYucb4z446Z9K/a5kJuuSlHlHUnBTi4vhjrwDjCXVtFOnwyIGx4qejKfVWBU+oNWFI3s6lKT3tv93XHcoPITgiQDyHaRu38dPNezqmrIKa7o8pZBwk4vsFFFfjNgE9MVoUEvneT3u5t+GBsJKDcXONibeNgBHnw7STC7eCnz3ubrhjAl4JDG/4WJaJsAABk+4MADVHpI/N0K57PM3LXXEnG93KVh/LbwkpGBnpqIYnzIBpzrSK2KN7kbh192qZ0lHUlXQ9UcYJU42IwQQRsQwI61JqC8BW4WQZxIvZuPVctG30HaL66l8hU6rIqcry0WWN45BqSRWRh5qwIYfoTSzytybJBIJbqf3mSJOwt2wQIoQMZwf61xgM3koGcZproowBnftMt4/erUlJGaSOdWCSmIOkZjKhyu7ANISB6nbfZc9lhT7SyuI8x3sbAlmJLSW+UlTIOQCoLjyKtg9MMftYtC0tgwDnv3EeIyQx1xBgBgg/1Z8RSgLOSzaK67K4VYbhZmBdX7rNibIWRiAUZzn13NIzm43fB4+5qoNxzlG0cJ4RFbRLDAixxp0Vf5kk7knxJyTUuv2vynzI4veIJFjLASOrMq+LBNIcjzxqXPzqmspvd+KNF0jvY+2X/AC8OlJcerRGJv82x864834Sbh83il4sWfy3MbxsP10H6Cvzmk9nd8NuGz2cdw8TY8GuYmjjc+gbC/wCcqkiyHKiiisy4l+1ZybWCP7s15bI3qofWR+qCqqKdWzpYNpJVsEHDDqDjoR5Vae1Rf73tjnvC+ttI/ESxBH+iWP0pT5RYNDJIOktxcOPl2hVf5KK4XqsctPx9/wCDs+mywmidxZ9CrMM5gkSbbrpQ/agepiMg+tOUt2ioZGZRGF1FyQFC4zqJ6AY3zS0RVZbcvooRWeWWOL9lFI+pI8fDpUABtPQF9RXAwRXKhOOnEhu+iU5JxJU92byVZiCsEeTArZBdiMGdgd17pIRTuAzE4LALA5sbFuD5TWx//Zjq5ql5uI92GenbW2f/ALiOiE9dsfmvqa+zVdTS8MuqKDRS4wceBz6OMQY6TW06H/NvHIp+mWH8RrS6zHhx/wDjFj/krv8A2Y606vWenvPTx/H6s811v/vL8PogpY9pfETDwu6Zc62j7JcddUxEa4/0qjc9e1C14Z3ZC0k5GVhTGceBcnZAfqT4A1l7+1SbjN5aWggSGE3MLthi7ns21bkgLjAJxp8BvTwmbRwbhi21vFAvwxRpGPXSoBP1OT9amUUVuZEHjfFltoGmcFlQrsuM991QYycdWFTyKV+f21QwW4+K6ureL5Ksglkb5BYz+tNBNR3A/KKKKkBM9qyEWkUqtoMN1C2oY7ocmJj3gR0k8RSDe8SWSKRPe276Oh1OpUhlIPxDT4/dxWke05SeGyKPiaS2VR0yTdRYHpSe3Brj8MZ9O1b/AIxgfzrl9avfTTNYVqa3lgd+Bc2wGztHnmiieW3jkw7que6AxGojPezU1earU40zK+SFBTU4yfVAR4/Sq32YSk8KtR4orxn5xyuh6fu00aj5mukstGbFfntA/uUX3nv7cgekRaRz9FU/qKPaU2OGTvjJj7KQb43SeNtj4HavjT7zxf8AxfD4v1nuh/ywj9ZK+/ab/wBE3f8Akx/trR5Ac6KBRWRoI3tJlzNw+LHW4kl+XZW748fNx+lK3I4xYQr0ZQysPEOsjBwfXVmmTn7fiFh6RXh+WewAP9o/WlgN7nctkYtrlwwbwjnOxDeSyYBB/FnzrgepPVY4Lwn+Wf8AP6Ha6BaYKfxa+n+BgoqNdcPSQgsDqHRlZlI+RUg18IzxnDnWng5xqX0fGxH5gB6jxrjYTWx1ctPcmVR85rmzf0eE/pPHV5S3z3xFI7ZVdgpllhUfJZUZz8go6/LzrShN2xx5RS5pVyz4GQ9aK5W92kg1Rurr5qwYfqDXWsmscmieTnwSMNxe2z1S2umH1aFd/pmtJrJeWuJkcdU4zG0T2gbykCi5b+QC/Mela1XrehWOnijzPWPN0meQ/aTKW4te5JP98SDc52DYA+QAAHoKsfYzFq4zbbZx2rfpC+/61V+0Rs8Vvcf95l/2zTR7ArTVxQtj9nBI3y1FUH+0adXIo+D0XRRRWxmK8n2/GFHVbK2LfKW6bSPqIo2/06aKWOSnEknEJsDU97JFn8tukcSD+TH+KmeoQMKKKKkBP9qb4skAJGq6tRkHBH2wOf5UnCSX/vM/+lH/APxTh7WEB4d3saRcWxORnbtlB/kazyKC3bZYkJ8lhz/IJXK66LclhmtdLsW0sGh+yuT+85EyT2V1cLk9TqcSDOPH7SnEkDrsPE+Q8aQvZMwC3iKugLcKwUoUxqt4/ukDGSpPr1q89oF+0XDrjRntJF7CMDqXnIiXHqNWfpXQrf8ATXyKSWHg4eztS9q1ywOu8mluTnwV20xD5CNE/Wvr2lRhuGTqejGFT/FcRDb13q5i4SqW626kqqRrGpU4KhFAVlPgwwCPUUo888YKWfZXSsGE1trdUbs5US5jZ3VlysfdXJRyCu4GRhjd8ELk0eigUVkaCLz/AA6byxlx3SLiDP5nVJEH6RSVXXdokqNHIoZHGGU9CDX3z1w1r3iMdv3tENt2uoHT2Mskv2My798jsWUjwDHHU1Dt7qVARcxtEUIBkI+zbPQhh3Rn6eHQnSPPepQzbqjykjtdBbFQ0SINjdPbOtvOxdGOmCc/e2yIpfKQAbN98DzyDe0sc7TrLa9nDIhnaSHsVVlLNJ2yadIz69aueC8S94t45cYLqCR+Fujr9GBH0rn2QbgrccvD+f8AsfrmlN157ZJTuqKSSAqgkk9AAMn5AConKXBWuJpLy6hTs5FRbZJQGZIwM6tOCqFydX4tgOlR+MStM3uUIBlmQ62IysMR7ryP6kEhV8T6UxQcqxqir2t0SihQ/vM+rYAeDhfDppx6U303TycHLjP0FOrnqehcLn5krivL0E2XZezkA2mTCOv8X3h+Vsr5ilTivFGtFZZMSS4XsdOwuNZ0x4H3W1bMOg6jYjDLZXUkEqQzv2qSEiKYgBiwBYxShQFLaQxVwBnSwIBALJfDEN1LBIyL2Vis0EUmoN2xDiPtFxsECpsepJJ6VE6tOfacL9/rx/BjRKevTDv+8nWSE2VtDNkvJaypcSMOrksfeT/Ekkv0xWyKaza5thIjIwyrqVI8wwwf5Gmf2d8Qabhtsz5LrH2bE+LQsYmP1KE10PS7XOMovzn8zP1GtRlFrxj8jy5zx/0le/8AzVx/vnrYP6PXAdFtNdH4pn7JfRI92P1Zv9Ssb5vm13922Marmc4+crGvRvsfQDg1pjxWQn59tJmuzHk5MuBou4ZGICSCNMbkKGcnwC6gVUfNWz6dTDa0uk3SdJPyzRAZHiNcRXHz0N8qtahXdnJI2O0McQ8I9nc+rndF9EwT+IdK0aKC5yYklrcT2c4TXK0l8rxsxUiaYq6EMqkFG079CGHSnCqK85MhdhIjTRXCjCzpLIZAM50ntGYOhPVGBB8qhPx27s/8Mi7eAf8AWrZTlR5zQbsvmWjLD0FQtieRqoqLw3ikVxGJIJEljP3kYMPkcdD6HepVWIFv2jwluGXJX4o0Ew+cLrL/AMlL55ptiAfeIsHf4wevToa0N0BBBAIIIIO4IPUEeINY9xnhx4XIYpCRaNk28pOcDqYG8da76fxL03GK5/WwbipJZwTrcVshp9nd2st1xF0bUha2AO/hAQeoo594uEv+FQMupHue0b0K4jhJ9BJJn5qK6cowjh9pLc3riE3EiyMH/ql0qkUbY6vgZIHQkjwJqt44icRvdNtKr9rw6QwSqQQs0F2joQfu94Lq+QpmvMa0n8CVu8mj1G4nYieGWFvhljeM/J1Kn+2onLHHlvLaOcDSWBDp4xyKcSIfkwP0wfGrStuSpSez28c2nYTftrN2tZD+LsgNDjxw0ZRt/M1c8a41FaxGWU4UYAAGWdicKiKN2djsFHWk7jPHo+F37zSByl5b50opYtPa4AUADbVE43JAHZZNcuCzx3kwupZ4Z7hQRHHE4ZLZW6qgzkyEbNIwBPQBRtS85aBiuOtn4nCJ7if32ZuxudOmGJTlYo8k6JsEdszZOrfC/dIIzVmnMKKQlwOwc7d8/Zv+5JgI2fwnS3moqxqg5t48kMfZB4lnnBVO1ZFRR96WTWcdmgyd/iICgEmuZbUr3vyPaVCOx14baRXV8OyWLsLTTI7xhftLhtapGSox9kMyEZJ1PH0xuoTcQa3u7yzhXtbg3TtDH0AWZVlLOfuxoWbJ+QHnTZZcyR29tFZ8Lja5ZFCLKVcQLjrJJLgK++WxHnUdhjw7cC5eFuXkdzNczHVNOwAaQ+AA+5GNgqDYACtrKK1Uq3v3MqJTU9a2P3lzgAtYzlu0mkOuaUjBkf08kUd1V8B6k1ZzTKilmIVVBJYkAADqSTsAPOqrjfNUFsQjFnmb4YIhrkb10/dX8zED1pdu7Sa9YNd4WEEFbRDlcjoZ2/rSPwgBR69awsthUsyG4QlN4ifHErn+6hUYI4ejahkEG6YdGx1WEeGd2O/TFWsECooVFCqowFAwAB0AA6V9gV+1w775XPfjsjqVUqtfHyFWXsymxHdQHrDdSFR+ScCZf5u4+lVtceCXLwcViCbpdo6SrjJBgRnjkB8PiKHw7y+OKc9Ls03afKFPUYaqtXhnnzmb/Dbn/Ly/7xq0v2Je0ZIM2Vy6JESzxSMcBXJGYyegU7sCcYOR4jGU8RP20n77/wC0aj16dPB55rJ7VDZGR0O4Pn6iivJ3K3tCveHkdhKTH4wv3oz/AAk935qQfWtg5V9u0VyRHLazrLuT2CmYYAyW0jDgD0DY860UijiajX7VXwTme2uwfd5kkI+JQcOv7yNh1+oFWgqxBmvPPDVa4KcNi7PiQUSyTxSGFUUt3RNp7srvg4VhnAJJx1ubTn2RI1F3Y3iTYAbsYhNGzY3KNGxwCfA4x69a58mIXhe6bOu8lec56hCdMC/JYgmPmav6Ql1DUngej0ycVko15n4gPtns0NuT+xR2N0iZ2Yj9m7Y3MakEdMk1X8c5vMvZzLw+4aC1Zp5GuFSE92J1+ySQ5dl1684A7mxzirzjs86RF7aNZZFIPZMcdoviqtnCt4gkEHGMb5CBxrjFzeSCOe2nS1TSxhjhuWa5k6iNmaJAEU7nOAfM9RH/ACJ6W+fqS6IJ4OfMt7ccVlgeIlEeQC0tnG0iqD2l3NgjQApyDvgYA3bJYuX+Hw8Ov443lGm3s5ZZ5m2DS3VwmAB4ZEZ0ruSAOpNQOW5r1bq5XsIkuiIx2zvrjtoGUMkKIuGkkLay26qSgOcAU0cP5cjjlM7kzXTfFcSBdfTACAALEoGwVANuua1pjJx1T5f6fAVusjF6Y8L95IHBr3s+LuY4ZIbW+R2GvbtLiIBmlEZ3i1xltmwW0ZIGKfKS+cEZYFuIwTJaSJchR1ZY8iVPrE0g/SpVxzuJiE4eguWYZMxLCCIY++6g633H2a7+ZXFMalFbmUMz4P32j2re6e8RjM1k63Keoj/ar8jGX/QVxvuH2VzEJ5o4HjKBxLIqZCEZB1ndRgjxFROKcN4nJG2jiEYkII7P3WMREEYKktrkA9cn5VlXEve4VjsrpiBbqAiD4GXJKyA/1nXAJ+HGMAg5zVsZcF50SWGyfxvmt45McMluY486VDyNIsjMQEEccwYxrnxJyfIeL1yzy/bxkSzjtr2WRozPLhzJJGG1mHGRHGCjgbKcJ8qzjlgqeI2YO/26nA36K2k/INg59D5UyW/NduCluZhDo/uha62B+yMkgMEw8NAC6Sx6Hrgb1hYsvCGanhbmpRyhgGU5BAII3yCMgis4565t7SYQwXQijgkjFyySqjv2sip2ceDqbQutnIzp2zuNuHEeZIbiG3xclOxkjt7m1hmZVlRmEZaIqQZEBwwKndSQcGn5uXbYxLCbeExJsqGNCq/IEbfOq105y2F/U6cJIoOG8HigB7JApbdm3LOfNmOWY/M1MqNxXk+0jjOlp7YN3QtvLINRPRUjyyljvgKvn0AJpKuPYu5JktbwiQHdZRhkbGSpkiJBYZwcCuY/SJybcp/p/sdj6tWkkoYH+vxmAGTsB1PlWb3PCuYLUYBaZB4p2cxP+kO0/lSVzFzBfSns7p5Bj+rZezH1UAZ+orFekWZ3ksfiMf8AaVte6nk1DmD2l2tvlUbt5B91D3QfzP0/TNJHKnP068WS7kOo4ddA6BCjYRQTsAcHr1Hjk0kUyez3gD3l/FDGQCQ5LHooWNjk/XA+orr9P0ddG8efJzb+qndzx4KTiaETSAggh3BB8DqOQajVqntr9ncsF1JeQxs1tMdblV/ZOfj1Y6KT3gx2yxHzy1IyxAAyTsANyfQDxpsVPmtK9gIX+6jZO4t5NPqdSZ/1dR+lJ3COT7u53hgdl6ayNK7HB7zYGxz+lfcvDp7GUMJDHNHLIgMbEFTGFywYdQdZH8LZozgMZ2R6k4zyrbXRDSxAyLusqkpKp/LIhDj5ZxVRc8B4jErLbXqzKVIVLxMsuRjImiwzEfnVqxax9snFIyM3AlA+7JHGc/Mqob+dPnCf6QcBUe820qN4mIq6k+OzFSvyyfnVtcWS6prsWXCuD3PCoI2nl7W3HcmRNbLappUJLGXzIyBg2vwAcFVUIacEkDAEEEEZBByCD0II6j1pQh9tcE7dnaWl3cSnoumNR82OttK+pGKj8F5f4jEXkSS2t1YkrYhZJIUz4atWYz59mNOcnHhWFtKlvE0r6j2e0x0urpY1LuwVR1J9dgPMknAAG5JwKV4ObZ3maGKCOSQ63H26ARRAqqdtoDlXJPw4z8XguT83HB+IXMweWWG2RF0qsWZmy2dciM6qI5NPdDaWKgtjGTm7tODrbQrHaJFGFxsVOGwMd4qQdXjqOr5HNVro/uC3q1xA/eE8NaPW8rh5pSGkZV0qNK6VRASSEUeZJJJJ64FhVBc8xyBighIKnEko1TRRnGcHsh2jNjBIKoBkZYZGfn3hGhM54k3ZLuZIzbCNfQ5jc5z90knO1NLC2RznlvLOfO94WiFnCSbi6IQBTukWR20rfhQJqGfEsAKtk4hbQSRWgZI3ZT2UI27iDwA2GwPXrg4zg1lUPO80E1y8AjlM7gi4nQrIVVQqjQhC6RjKju9dx4UvXU7u7TSSMZiwczE6WDL8LKR8GnbAGwpeyLm9+DoUyVUduWeiKXueeWReWrAACeMF4X8mA3XP4WxpI+R8BUPhXHZZ+De9MQJvd5XJXujVHrx03GdAzjHU4x4U/MvGTH3YdaNJaR/s9byF7iQaTt3maOKK4cfM4xmloxedhyUlp3P3hXAZCtrLYJEsJgLrNK5LrNMoV5pFC/auqZRVyFBZug2py4JwVLW3SBMlEBBLblySSzN5liST86ouReJxFri2hdZIIHV4XU5Ajn1OIj5Mja1wcHGNhg02V0I4e5xrHJPS+xya0Q6coh0HK5VTpPmu3dPqK433ERGQiqZJWGVjBwSB1Zj0RB4sfkATgGPf8WwWSIrrT9pI3wQA9NeCNTnIxGDk5GSoIJj29goRnlyIzguZPjmPQGbA2XwWEADfBG+gWM8HK1tmlbtC+2CGnHdGn7yW2f2ce3emPebGx2UpbWdxCBGkbJhk1xqpHeQY7yjxXvDfzb1quvmaU6Sndxq7N9lAG4kufQYysPjjLdCY/m24cZNRBYRyYMk2cS3HkFI3ihA6YwcHu4zrYJL0GudzapIumRFdfwuoYfowIr6hhVFCqAqqAFUAAAAYAAHQAV9E43PQUFRS4l7KuHTEk24jY+MTMn6KDo/1aq/Z1ysLTize46prUI6XEzqpEbAZEMbggO2rQW0rtgA+NNNtC/EsiJ2isskNMuz3HgVgP3IuoMvVui7d6nTh/D44I1iiRY40GFVRgAelVYzWpcskYrlDaInwIq+PdUD+yutBqpqZTyVAUtSp3Kz3Kk/K4kFZJz9bkXUj5GGuLhfUFWQnP0da1zgt2kaXhdlSOK+vFJYgBR27Ebnp1pU//wARNxMuSDBAbuedJmBzJHKsa9xDht+zUgtpG+2c4oxklSUXlmVxRFmCqCzMcBVBJJ8gBuTWjcrexuWUCS9bsI+vZgjtCPHUfhjGPmfMCtJ4DynZ8NTVGoDbBpn70jZ2ABxnc9EQDPkTUbjd4ZO6+AuCyxNgq2ncmXvASFRv2eQi7a23XFo1kT6iU9o7IuuB8Et7aIJbRqkZAOV317bMW3L7eJJqwpM4ZDK+pIgYmBA1odCqcbtIoHZuTsQukFs5IjXSS4woQoBYsQACxABYgbkgAAZ67DFXawJzWHyRb3iyRMEIkZ2GQscbuceZ0jCjIxliBUPiHELgRMyRpEe6q9qwZtTsETKRnSBqYff+lXNZ/wA9c8pp7C2bVIroxlGCqGOQOAM5EjZUA+A36naoYRWXsT+NT21jAqXDvcNjKwlgO0JOWd0XC4ZiWLSatycZO1ZnxW/NxKJGSJNIwiRIqqg8AMDLH8x+mBtXGaZnYu7M7scszHJY+ZP/AKx4VO4By9Ney9nAucY1u2QkYPi58/JRuflkijYzGOCvjRmZURWd2OFRRlmPkAOv/Dxp/wCROVYFZZLlla6+JLdwV7I+eiQAyOPxY0j7v4i08I9mkVsA0M0q3GnS83cYPvnBR1ZVTPgpB82J3qZd2E+nTPBFdR/kAB+ZimJXPykJ8hQmiJ6nwL0Jjto7yxnYRRMs8sDscBoZVZpFXPV4mZ8jrgqag8h8Oh1pdXEp99kijAjkUxCNdAVRCrgF+5gaxnqfM5u5uF2847JXKkEEW86awCPHsrgagPWMqPWpd/cvHG3vMMc0IBLFNOAB1LRTHH6Ox9KiMEm2RO1yiovsXCxgZwAMnJwMZPmfM1UNfPc5WAlYRkNOuMtjqlvnYnwMp7o6LqOStNDbpcMY0le2i8LaQuGm3By0UrBkhwMdmhGoMdWB3SxJNLGAGiVlGwMJxgDp3HxgY8FZvlWhhjB8cN4UFC6lChd0iByIydyzH+slJJJc53Jx4s33PZSM2rUuQ3dyNol37yruHlPTU2wycDAIfrbcVidtCuO069mwKv8APQwDY9cYqVQQVlvwwkkOMRKxKpq1GU/9rMT8RJ3C5PQE5OAlpX5UTinFY7eMyStpUYA2yWY/CiAbs5OwUbmgjk73V0kaM8jBEUZZmOAoHiTVfY8Fk4gQ9wrRWOxSA7Pc75DTjqkPlF1bq2B3ak8G5ckuJEubwaQh1Q2uQRGfuyTeDzjwHwp4ZbvU31VsYhXjdnzHGFACgAAYAAwAB0A8hX1RRVTYCaW7znAOSlmguGBw0hOmBD45kAPaMPwxhjnYletdOcOVWvo1QXDxBTkppR45MEECZGAMi7fDqA887YpJHvLUATWomiUYElnkkAdMwPhht4Iz1KKSbS2IvCOSoonaWUmeZ5XnLOO4kkhy7RR5Koc+Jy23WrLiPGFiZY/jmkyUjBwSB1ZidlQZGTv5AMdq+eFcxW9ySsUgZ1+KM5WRf3kYB1+oqdNArjDKrDyYAj9DV0LN7+8KV/NISHkOGydK/CdI+IxrnMaY+JmKsR8TRrtUrh/BWl3ZisWcr1DMB8JUfcGMYOBj7iqftGtouBRK2rvkDojOzICDkEBicY8B0HUAHerGruXgu7NsI5wQKihUAVR0A6D/ANda4cS4nHbxmSZwiDxPifAADdmPgBkmqXmrniKz7g+1uCMiIHGkHo0h30DyG5PgMbjK+L8ZmupO0mfU33QNlQHwRfAeu5PiTWbZEa3LcveaOf5brMcWYYDsRnvyD85Hwr+UH5k9KVa/Cf5kAAbkk9AANyT5CnLlbk2QP2l3ZTSAYKQ67ZUO2dUuqbUf3NOPPV0FeRhYicOTvZ/LfYkfMVr+P70vpED4f4w7eQbw1C8kTh9ukVtbu2TpRI45XAPi8rIrMB4ljlm8M9R8/wB27s/DZxqPDXdAfyjhf+2j36+P3bNP4p5P+WOq4ZGuPkqY4DIxkkivpZ9ysgjlg7MH7kIZ00IPIkliO8W2xMgur9CNEMsyk9LlrVGUekkUhJ/ijYn8VSv78PW4gX9y2b+152/sr890uD8V5N/BHbL/AGwsf51bDKa4ruXk9skqaZUVgdyrAMAfrtn1quk5fI/YSvH+R/to/wBGOsD0V1HpUM8IJ+K4u2/z7J/utFcjyxAfiEsn+UnuJP5PIRQosHZF9j9vmljA95tlkRSGDxFXwRuG7OXS6kfk1n1qVw3ikVxH2kLh0yRkZ2I6qwOCrDxBANRV5XtB/wBVt/rDGf7Vqwht1QYRVUeSgAfoKssmMmuxzvbCOZdMsaSKDkB1DYPmM9D6ipFflVXFeNFHWCBO2u5BlYgcBV6drMw/ZxDz6noMmpISb2R04zxxLcLkM8sh0xQpu8rfhUeQ6ljso3Nd+XuUHMq3d8Ve5H7OJSTHag+Ef45CMapDvtgYHWZyzykLdmnmbtryQYeYjGkf9lCP6uIHw6nqST0Yqo3kZhDSFFFFQaBRRRQAUUUUAVnGeWra7GLiFJCPhYjvL+44w6H1UiqKfk64h3tLtio6Q3YMy/ISAiZR8y/ypwooIaT5EKbjU1v/AIZaSxqOs0ObiL5kookQfvJ9an8O4pFcLrhlSVfNGDY+eOh9DTdiqLjHJNpcv2jxaJvCaImKUfxxkMfkcirajJ1LsKvMHIVtdFnwYpm/rUPUgYGtT3X223GduopE4j7N72M4RUnUnGpGCY/eWQjA+RatQk5ZvoP2Fylyg/q7pdL49Johuf3oz86iScydj/hkE1r+dwHi/wDqxakUfv6PlRsyvvxIHKXIkdpiSQiW5x8eO7HnqIgenqx7x9BtTRXO3uFkUOjK6HoykMp+RGxrpVjJtvkKKKKCAooooAKKKKACiiqVJpb9zFaN2cCkrNdjB3B70Vt4NJ4GTdU8NR6GSYxcuD6vOJyzSm1sgrTD9rKwzFbA9NePjlP3Yh82wKZeXeWYrNGCZeSQ6pZnwZJW/E59OgUbAbAVK4PwaK1iWKFAiL4dSSerMTuzHqWO5qbVG8jUYqIUUUVBcKKKKACiiigAooooAKKKKACiiigAoxRRQAv3vI1q7F41a3lO5ktm7Ik/nC9yT+NWqtn4VfwfCYryMeBxBN+ozC5+kdOVFTkq4p8iHHzXCGEc+u1lOwS5Xs8n8jnMcn8LGrir66s0lQpIiujdVdQwPzBGDSvP7O40ybKaWzPXQhDwk+sMmVH8Gmp1GTq8EqiqeV+IW/7a2W5jGftbRsNgecMpBJ9EdvlX3Yc0W0rmMSBZh1hlBikH8EgDH5gEVbJk4NclrXzLKFUsxCqoJJJAAA6kk7ADzrlf36QRtJKwRF6k+uwAA3LE7ADcnYVw4dy894RLeIUgBDR2jYy2Oj3Q6E9CIui9Wy2yjeCYwciNZ2MnEt+/FYee6yXY8h0aK3PnszjppU5Lta2qxoqIoVEAVVUABVAwAAOgA8K60VmNJJLCCiiigkKKKKACiiigAooooAKKKKACiiigAooooAKKKKACiiigAooooAKr+L8Bt7pdFxDHKp2w6g4/dPVT6giiigBG5S4HEvF7qLDtFapE1ukkksiws5cMyCRjpOFAB8N8Yya0kUUUAFFFFABRRRQAUUUUAFFFFABRRRQB/9k="/>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pic>
        <p:nvPicPr>
          <p:cNvPr id="14354" name="Picture 30" descr="https://encrypted-tbn0.gstatic.com/images?q=tbn:ANd9GcRedOK9XlFxNwQeSTGZHPMgxkue9G2pgZT8PdEueVE4s_u1mtBo"/>
          <p:cNvPicPr>
            <a:picLocks noChangeAspect="1" noChangeArrowheads="1"/>
          </p:cNvPicPr>
          <p:nvPr/>
        </p:nvPicPr>
        <p:blipFill>
          <a:blip r:embed="rId6" cstate="print"/>
          <a:srcRect/>
          <a:stretch>
            <a:fillRect/>
          </a:stretch>
        </p:blipFill>
        <p:spPr bwMode="auto">
          <a:xfrm>
            <a:off x="1475631" y="1853878"/>
            <a:ext cx="1584325" cy="1860550"/>
          </a:xfrm>
          <a:prstGeom prst="rect">
            <a:avLst/>
          </a:prstGeom>
          <a:noFill/>
          <a:ln w="9525">
            <a:noFill/>
            <a:miter lim="800000"/>
            <a:headEnd/>
            <a:tailEnd/>
          </a:ln>
        </p:spPr>
      </p:pic>
      <p:sp>
        <p:nvSpPr>
          <p:cNvPr id="32" name="Right Arrow 31"/>
          <p:cNvSpPr/>
          <p:nvPr/>
        </p:nvSpPr>
        <p:spPr>
          <a:xfrm>
            <a:off x="4067919" y="2789982"/>
            <a:ext cx="1943100"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Right Arrow 36"/>
          <p:cNvSpPr/>
          <p:nvPr/>
        </p:nvSpPr>
        <p:spPr>
          <a:xfrm rot="10800000">
            <a:off x="4886275" y="5814318"/>
            <a:ext cx="1485900" cy="269875"/>
          </a:xfrm>
          <a:prstGeom prst="rightArrow">
            <a:avLst>
              <a:gd name="adj1" fmla="val 50000"/>
              <a:gd name="adj2" fmla="val 52013"/>
            </a:avLst>
          </a:prstGeom>
          <a:solidFill>
            <a:srgbClr val="0033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Rounded Rectangle 23"/>
          <p:cNvSpPr/>
          <p:nvPr/>
        </p:nvSpPr>
        <p:spPr bwMode="auto">
          <a:xfrm>
            <a:off x="3060551" y="5238254"/>
            <a:ext cx="1295400" cy="129614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smtClean="0">
                <a:solidFill>
                  <a:schemeClr val="tx1"/>
                </a:solidFill>
              </a:rPr>
              <a:t>Verification tools</a:t>
            </a:r>
            <a:endParaRPr lang="zh-CN" altLang="en-US" dirty="0">
              <a:solidFill>
                <a:schemeClr val="tx1"/>
              </a:solidFill>
            </a:endParaRPr>
          </a:p>
        </p:txBody>
      </p:sp>
      <p:pic>
        <p:nvPicPr>
          <p:cNvPr id="36" name="Picture 35"/>
          <p:cNvPicPr>
            <a:picLocks noChangeAspect="1"/>
          </p:cNvPicPr>
          <p:nvPr/>
        </p:nvPicPr>
        <p:blipFill>
          <a:blip r:embed="rId7" cstate="print"/>
          <a:stretch>
            <a:fillRect/>
          </a:stretch>
        </p:blipFill>
        <p:spPr>
          <a:xfrm>
            <a:off x="6804223" y="5022230"/>
            <a:ext cx="2592288" cy="1720235"/>
          </a:xfrm>
          <a:prstGeom prst="rect">
            <a:avLst/>
          </a:prstGeom>
          <a:ln>
            <a:solidFill>
              <a:schemeClr val="accent1"/>
            </a:solidFill>
          </a:ln>
        </p:spPr>
      </p:pic>
    </p:spTree>
  </p:cSld>
  <p:clrMapOvr>
    <a:masterClrMapping/>
  </p:clrMapOvr>
  <p:transition advTm="11482">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50106" y="296863"/>
            <a:ext cx="7739063" cy="1266825"/>
          </a:xfrm>
        </p:spPr>
        <p:txBody>
          <a:bodyPr/>
          <a:lstStyle/>
          <a:p>
            <a:pPr eaLnBrk="1" hangingPunct="1"/>
            <a:r>
              <a:rPr lang="en-US" altLang="zh-CN" dirty="0" smtClean="0">
                <a:ea typeface="ＭＳ Ｐゴシック" charset="-128"/>
              </a:rPr>
              <a:t>   Related Work</a:t>
            </a:r>
          </a:p>
        </p:txBody>
      </p:sp>
      <p:sp>
        <p:nvSpPr>
          <p:cNvPr id="14340" name="Slide Number Placeholder 4"/>
          <p:cNvSpPr>
            <a:spLocks noGrp="1"/>
          </p:cNvSpPr>
          <p:nvPr>
            <p:ph type="sldNum" sz="quarter" idx="12"/>
          </p:nvPr>
        </p:nvSpPr>
        <p:spPr bwMode="auto">
          <a:xfrm>
            <a:off x="19397" y="1408113"/>
            <a:ext cx="592138" cy="271462"/>
          </a:xfrm>
          <a:noFill/>
          <a:ln>
            <a:miter lim="800000"/>
            <a:headEnd/>
            <a:tailEnd/>
          </a:ln>
        </p:spPr>
        <p:txBody>
          <a:bodyPr/>
          <a:lstStyle/>
          <a:p>
            <a:pPr defTabSz="1012825">
              <a:lnSpc>
                <a:spcPct val="80000"/>
              </a:lnSpc>
            </a:pPr>
            <a:r>
              <a:rPr lang="en-US" altLang="zh-CN" sz="1200" dirty="0" smtClean="0">
                <a:solidFill>
                  <a:schemeClr val="tx1"/>
                </a:solidFill>
              </a:rPr>
              <a:t>5</a:t>
            </a:r>
          </a:p>
        </p:txBody>
      </p:sp>
      <p:pic>
        <p:nvPicPr>
          <p:cNvPr id="14341" name="Picture 2"/>
          <p:cNvPicPr>
            <a:picLocks noChangeAspect="1" noChangeArrowheads="1"/>
          </p:cNvPicPr>
          <p:nvPr/>
        </p:nvPicPr>
        <p:blipFill>
          <a:blip r:embed="rId3" cstate="print"/>
          <a:srcRect/>
          <a:stretch>
            <a:fillRect/>
          </a:stretch>
        </p:blipFill>
        <p:spPr bwMode="auto">
          <a:xfrm>
            <a:off x="4355951" y="1997894"/>
            <a:ext cx="1081088" cy="703262"/>
          </a:xfrm>
          <a:prstGeom prst="rect">
            <a:avLst/>
          </a:prstGeom>
          <a:noFill/>
          <a:ln w="9525">
            <a:noFill/>
            <a:miter lim="800000"/>
            <a:headEnd/>
            <a:tailEnd/>
          </a:ln>
        </p:spPr>
      </p:pic>
      <p:pic>
        <p:nvPicPr>
          <p:cNvPr id="14343" name="Picture 10" descr="https://encrypted-tbn3.gstatic.com/images?q=tbn:ANd9GcR54ctdU5lf5UgCw7qctQVPabn837d34U2A3uGBmbWOBySG-bQ3"/>
          <p:cNvPicPr>
            <a:picLocks noChangeAspect="1" noChangeArrowheads="1"/>
          </p:cNvPicPr>
          <p:nvPr/>
        </p:nvPicPr>
        <p:blipFill>
          <a:blip r:embed="rId4" cstate="print"/>
          <a:srcRect/>
          <a:stretch>
            <a:fillRect/>
          </a:stretch>
        </p:blipFill>
        <p:spPr bwMode="auto">
          <a:xfrm>
            <a:off x="611535" y="4014788"/>
            <a:ext cx="2232025" cy="1276350"/>
          </a:xfrm>
          <a:prstGeom prst="rect">
            <a:avLst/>
          </a:prstGeom>
          <a:noFill/>
          <a:ln w="9525">
            <a:noFill/>
            <a:miter lim="800000"/>
            <a:headEnd/>
            <a:tailEnd/>
          </a:ln>
        </p:spPr>
      </p:pic>
      <p:sp>
        <p:nvSpPr>
          <p:cNvPr id="14344" name="AutoShape 12"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sp>
        <p:nvSpPr>
          <p:cNvPr id="14345" name="AutoShape 14"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sp>
        <p:nvSpPr>
          <p:cNvPr id="14346" name="AutoShape 16"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sp>
        <p:nvSpPr>
          <p:cNvPr id="14347" name="AutoShape 18"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pic>
        <p:nvPicPr>
          <p:cNvPr id="14349" name="Picture 22" descr="http://www.barrgroup.com/images/articles/IntroHierarchicalStateMachines02UmlStateDiagram.gif"/>
          <p:cNvPicPr>
            <a:picLocks noChangeAspect="1" noChangeArrowheads="1"/>
          </p:cNvPicPr>
          <p:nvPr/>
        </p:nvPicPr>
        <p:blipFill>
          <a:blip r:embed="rId5" cstate="print"/>
          <a:srcRect/>
          <a:stretch>
            <a:fillRect/>
          </a:stretch>
        </p:blipFill>
        <p:spPr bwMode="auto">
          <a:xfrm>
            <a:off x="6516191" y="1781870"/>
            <a:ext cx="2879725" cy="2058987"/>
          </a:xfrm>
          <a:prstGeom prst="rect">
            <a:avLst/>
          </a:prstGeom>
          <a:noFill/>
          <a:ln w="9525">
            <a:noFill/>
            <a:miter lim="800000"/>
            <a:headEnd/>
            <a:tailEnd/>
          </a:ln>
        </p:spPr>
      </p:pic>
      <p:sp>
        <p:nvSpPr>
          <p:cNvPr id="27" name="Right Arrow 26"/>
          <p:cNvSpPr/>
          <p:nvPr/>
        </p:nvSpPr>
        <p:spPr>
          <a:xfrm rot="14788255">
            <a:off x="2449141" y="4254189"/>
            <a:ext cx="1485900" cy="269875"/>
          </a:xfrm>
          <a:prstGeom prst="rightArrow">
            <a:avLst>
              <a:gd name="adj1" fmla="val 50000"/>
              <a:gd name="adj2" fmla="val 520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351" name="AutoShape 24" descr="data:image/jpeg;base64,/9j/4AAQSkZJRgABAQAAAQABAAD/2wCEAAkGBhQSERUUExQVFRMVFxgXGBYXGBcbHRcaGBccHBcYGCAaHCYeGBojHRwYHy8gIycpLSwsFyAxNTAqNSYsLSoBCQoKDgwOGg8PGiwkHyUqKiwsLy8sLCkqLC0uKSk0LCovLCkpLCksKSkpLCwtLCwpLCwsLCktKTQpLCkpLCwsLP/AABEIAPMAzwMBIgACEQEDEQH/xAAcAAACAwEBAQEAAAAAAAAAAAAABgQFBwMIAgH/xABQEAACAQMCAwUFBQQDDAgHAQABAgMABBESIQUGMRMiQVFhBxQycYEjQlJikTNygqEIQ7EVJDRjc4OSorKzwcI1RFNU0eHw8SV0k5SjpNIW/8QAGgEAAgMBAQAAAAAAAAAAAAAAAAQBAgMFBv/EADERAAICAQMDAQYFBAMAAAAAAAABAgMREiExBEFRBRMiYXGxwYGRofDxI1LR4RQVM//aAAwDAQACEQMRAD8A3CiiigAooooAKKKKAClXjftN4fbI5NzFJIvSKJ1d2bOAgCnY523xjqaUfbHzaSwsImIGFe4ZTg6TnRDt+L4m9NI+9WWsihdOML026Dy+W/jStvUqEtKWWMV0Oa1PYaON+0i/umJ7VraPwigOCB+eTGtj8tI9KWZR2hLM8jserNLIxP1LVHMmDhzkqMjOAGGepztqHTfbfPjt3WQnfAI9Gz/wAP60hOyx75+yHYVwW2Bh5f55vLM/ZytIn/ZTs8i/wknXGfkceamts5R5si4hB2sYKkHRJG3xRuACVPgdiCGGxBHyHnQP8/0P/tTP7PecF4dcu0ufd5wqyEb9mynCS4/DgsGxvjB3xW/TXy1aZsx6ilY1RR6Aor8RwQCDkHcEeNftdIQCiiq/mDjcdnbS3EpwkSFj6n7qj1Y4UepFAFNz77QoOFxBpMvK4PZwr1fHUk/cUZGT+gNeeuY/a5xG8Y5naGM9I4CYx8iQdbfxE/KqLmfmWa/uHuJ2y7dB4Io+FFHgo/8AEnck1U0AWLcx3Jj7M3ExjyW0do+nJ6nGcZqVy5znd2Mge3mdN90J1I2/RlOx8d+u+xFUlFAHqj2be1KLiilCvZXSLl485DDONcZ6kdMg7jPiN6ea8UcM4nJbypNC7RyIdSsvUH/iPAg7EEg7V6r9mvPK8TsxJ3VnTCTIPBsbMB1CMNx8iN9NADZRRRQAUUUUAFFFFABRRRQAUUUUAeYeJcSNzcTzkk9rNIwz+EMVjHyCKo+lcK78SsuxubiHGOyuJlA2+HtCydPNWU/Wo0kgUZJwP/LNcO7PtH8zs1Y9mvkMnAOT/fOHTPHg3Uc/2ecf1SD7NifBw7HOdiVPgaVezKscKVYEiSJhgqw6gg/C38j/ADrZvZ5wJrWzAkBEkrtM6n7pcDCfMKqg+uakcw8lW14dbqUlxgSxnDY8A3VXHowPpimZRTWDGO25ignB6Bs+qkfqSMV838brGJCv2D9rHq/E6KpIH0OPU6h4U/z+yl1BPvBdQd1jiVZCM76S8ugNjzFXnMHA4VPCoBGvYLeIug9MdlI3ezuSSMnPU9c5qtVK1bk2WPTsPfKMDpYWqSDEi28KuCMYYRqGBHgQc1bUCiuqcsKxr+khxorBbWwP7R2lcA+EYAUH0JYn5rWy157/AKSCt77bE/D2BAGfESNq2+RWgDIqncE4NJdzpBCuXc4HkPNm8lAySfIVBr0F7JOTFtLczPg3Euzf4tQf2Xo2d29Rj7tUnPSsmlcNbwZv7UOQ14e0DRZMTxhGbfeVB3yfLUMMB6N5Ui16h49y017BJBcPGUcHTpiYGNgfs3DGQ5I8dhncbZrzZxrg0lrO8Ey6XQ4PkfJl81I3B8jVap6lhlrYaXlcEGnD2W84Nw+/jbP2UpWKUeGlmHe+anvD6jxpPoFamJ7hoqp5SvWmsLWVvikt4XPzaNSf51bUAFFFFABRRRQAUUUUAFFFfjHAoAxD2wcHMN+Jsdy6Qb/42IBWH1TQR+41LHL8Ae8tVKhh7xGcHxwcn9ACfpTUhivESe6tpbma9ZmVldQbdAsjxxW+pxusaFiF6lt8k4qy5E5E7B/eZZBK4LiHAwFQkjWwxntWXYg405IxnOOfbX/U1o6FUno0MZeNHOkOpaHGWUYJlcuixQ4yMhmY5B2OACdJIMm0u27R4pY+zkQI2AwdWR9WllYAeKspGBgr4ggn84tbSPH9kyrKjK6Fs6dSnIDYBOPofDY1Q8lcJngeZbu5a5uSsbFiSVRGaXSilu8ct2jYwAMjFWWnR8SXq1/At+IThp0haYwR9m00koZVOA6JGgZtl1M+5693A+Klzm+Y+5RTSSuvu13kzRBdZWOSWDWgxpDMCD0wC2egqfzdy3DdT2wuAzRN2kRVXZQW0iVNWkjUB2TjHm1dOcEWKyREjyqzWiLEoB1L7xGOzAOxyuVwdt6smsJLkpJPMm3sTeROLym5ltpJJ5E7GOeP3gL2seqSSOSNyoAYBkBB32OxIwaeKUeUeFym6uLuaIwh44oIY3K6wkZZmZwpKrqd9hknC74zTdTUc43E5YzsFYZ/SVsjqs5cbESoT6goyj+bfpW51j39JJh7pajHe7ZsHyHZ7j65X9KsVMP4Bexw3MUsqGSONw5QEDVpOQN/DOM+lehuXOYpCLZZIoFiuYw0BglLlO4ziOZWVWDFUfvDIyjDrXmmtj9kXBY0dbqTustpqBdtsPPMrOMnuqqRgeXfJ8aytSxlm1LerCHfmS9tYZg9/LPHbsiLEY5LhFWUO2vPYEEsVZCNWdo2x41X3XKttxJJY5XFwsL6ILxCC+lkDaGYd2RkJIORg7Zw2o05SwpIuGVXRvBgGB8tjsaouXeZoZp57aFAqW+NDKAEcZKyaABgBXBXbY5zS6n7uEuBnR72W9mY3zF7JprSaIGVGglcIJumk4Jw6k7EgHGCQTtkUocWsRDM8YcOEYgMMYI89if/AHr1FzLbo9pcLIAyGGTIbpshIP0IBz4EZryrbwF2VFGWYhQPMk4A/WtanKTy3tjj7mN0YwWEt/P2PYPI0ZXhtkD1FrAP/wAS1eVwsLQRRJGvwxoqD5KoA/srvTAsFFFFABRRRQAUUUUAFBoooAzS3tRw/wDveeGZ4oJWltZY4ZZRpYsQh7IMUkTW6d7AZd/MVI9nrZ4bbNnJdWc/vPI7MPoxI+lPl9epDG0kjBERSzMxwFA6k1m3LPEWhYiSNo7S7nkks3YjpMxcRSDrEzbyID1146jFL217NoZqs3SY31Q8Pu1XiN1ExAkdIJUGd3QIyNjz0sGzj8Qqv9qHFZ7eyD27FGMqKzr1VSGO2QRuwRd/xY8ao+A832/EQEvLMy3Eak6o4u0GnYFlx349yMgZG438l0thtxeNS4Q38VvVe6t7dCDIsnbuBv2caIw1N5anZVGeuT5Vy5iJmntLSPeRp47h/wAkNvIHZz5ZYKg8yaquBQtFcXENjZBGk7Jhq0okKhMa5ypJ1EkkRDLkAk6Qc09cs8rLaB3ZzNczYM07DBYgbKoGyRrvpQdPMnet4V7pi1luzXcvKKKKZFArD/6S8n+Ar4/bn/dCtwrFP6StmSlnLjZWmQn1YIyj/Vb9KAMJr0V7Oja3nDrXKRSvbKFIZVYxOCd9xlc7HPj9K861L4Xxea2kEkEjxuPvKcfQ+Y9DtVJw1I0rnoZ6T5givJIJkUxwrhsSRGSWUp5IhVAHYZGzkjO2Tg1Vcg8udhLI4kZlEYjX+95YVwWz/WnUxGkdBgaupPTMrP2zcSVhl45Bt3DEg1encAP6Gt64VxBZ4Ipl+GVFcempQcfTOPpSs4uCwxyE1PgWPanxhorCZIwWkkjYHH3Isqsrn07wX5uPI1n3sH5S95vzcOuYrXvDPQyt+zH8Pef0Kr51tl7ZpLG8cg1JIpRh5qwwRWccv28/BYZuzmMgiuINcQCFLjtyq6F1IHimEeg/Gy7r1ycWrsjFbmV8G3k26ikk8/z5GLBtPjm4i1fQYKn/AEhV1wDm6K6dowrxTINTQyhQ2knAddLMrpnbKscHY4NbQvrm8Rkn+JhKqcFmSaLyiiitTMKKKKACiudxcLGjO5CqoLMxOAABkknwAG9J9vzjeXR1WdkvuxGUnuZTEJPJkjCNJoPUEgZHlQA6Ut8S53jWY29vFJd3C/GkOnTF1x20jEJHuMYyW9KhXHALy62u7vREfigtFaPV+VpWYyFT4hQmaveHcOjgjWKFFjjXZUUYA/8AE+ZO58asolXISeKRXV5fWttxARRWzLJOsMLu4neFkIinZlUMFB14UYOD9G7mDgy3dtLA5wJFIDeKN1Rx6qwVh8qq+eE0RwXfT3O4SVjj+qbMU/8AqOW/gqfzJx8WsWoL2krt2cMS9ZpD8KjyHiW6AAmrpJFc5KHhnE0uYmtroILlV0XFu+Ovi4B+KNtnVhthh40pcLgigvmHD7RnnCNGUWVpFGtlIeeTUyQxqEyFBLtq3C4GaOXgcr3E6XMayXYkLTFYu1Zi26srOAkcRXAQeQ8CCKuuQ+KTWFxJEdXuKtCswddHu8twWEbgdAhIUNjb7QEdDXPgouxx3G5dQ8YXJf8ALrNw2/mFxJJKJreGa4mVcxxytLMofSO9HEEUJqAIAQFtI6aXb3KyKHRldGGQykEEeYI2IpV4RcCXiV4yHKxxW0BYdO0UzyOufNRImfItipcvLEYJaB5LV2OWNuUUMfNkZWjY7/Fp1etO6fAtq8jHRSoeH30PfjvDclesNxHCgkHkskSKY28iQw8x4i94LxlLqISx5AJKsjDDRupw8bj7rqQQR6eIwahrBKeSdSr7TeVzf8OmhUZlAEkXq6bhR+8NS/xU1UVBJ4gkjKkgggg4IOxBHUHyqVwvhEty+iGNnbrgeA8yTso9Sa2v21+y1CsnELfSjKC1whOA+476bbOSdx97r1zmTyhy2tlbLHgdoe9I34m8vkOg/wDM0l1nVLp4Z7vgb6Xpvbyx2XIp+z3kmW3uLgTona+5TNDgqxViVXUMdG72MjzNavyvw2OC1iSIsYtOtNRzpWTvhQfwjVtnO3iarLI6b6BvxxzxZ9T2cgH6RPUu1M9upgS3eQISIXDxrH2ZOUV2LakKA6DhGyEBGc4CFXU+03m8ZX0yMzqVM3FE/i/E+xQYXXI7BIo841uegz4KACzN91VY+FLFxaZnSInWtse2lfGO0uphnUR4aEOQPASoPu1dzL7qj3VwRLPp0qFGFBYgLBCDuNb6QWO7HBOAoC0av7tAWkOpydTsPvyyt4eQLsFHkNI6Cl+ov1LEPkvj+/ubdPDXPVLhFlULicEmBLAQtzDl4W9cYKN5o47pHqD1AqYucb4z446Z9K/a5kJuuSlHlHUnBTi4vhjrwDjCXVtFOnwyIGx4qejKfVWBU+oNWFI3s6lKT3tv93XHcoPITgiQDyHaRu38dPNezqmrIKa7o8pZBwk4vsFFFfjNgE9MVoUEvneT3u5t+GBsJKDcXONibeNgBHnw7STC7eCnz3ubrhjAl4JDG/4WJaJsAABk+4MADVHpI/N0K57PM3LXXEnG93KVh/LbwkpGBnpqIYnzIBpzrSK2KN7kbh192qZ0lHUlXQ9UcYJU42IwQQRsQwI61JqC8BW4WQZxIvZuPVctG30HaL66l8hU6rIqcry0WWN45BqSRWRh5qwIYfoTSzytybJBIJbqf3mSJOwt2wQIoQMZwf61xgM3koGcZproowBnftMt4/erUlJGaSOdWCSmIOkZjKhyu7ANISB6nbfZc9lhT7SyuI8x3sbAlmJLSW+UlTIOQCoLjyKtg9MMftYtC0tgwDnv3EeIyQx1xBgBgg/1Z8RSgLOSzaK67K4VYbhZmBdX7rNibIWRiAUZzn13NIzm43fB4+5qoNxzlG0cJ4RFbRLDAixxp0Vf5kk7knxJyTUuv2vynzI4veIJFjLASOrMq+LBNIcjzxqXPzqmspvd+KNF0jvY+2X/AC8OlJcerRGJv82x864834Sbh83il4sWfy3MbxsP10H6Cvzmk9nd8NuGz2cdw8TY8GuYmjjc+gbC/wCcqkiyHKiiisy4l+1ZybWCP7s15bI3qofWR+qCqqKdWzpYNpJVsEHDDqDjoR5Vae1Rf73tjnvC+ttI/ESxBH+iWP0pT5RYNDJIOktxcOPl2hVf5KK4XqsctPx9/wCDs+mywmidxZ9CrMM5gkSbbrpQ/agepiMg+tOUt2ioZGZRGF1FyQFC4zqJ6AY3zS0RVZbcvooRWeWWOL9lFI+pI8fDpUABtPQF9RXAwRXKhOOnEhu+iU5JxJU92byVZiCsEeTArZBdiMGdgd17pIRTuAzE4LALA5sbFuD5TWx//Zjq5ql5uI92GenbW2f/ALiOiE9dsfmvqa+zVdTS8MuqKDRS4wceBz6OMQY6TW06H/NvHIp+mWH8RrS6zHhx/wDjFj/krv8A2Y606vWenvPTx/H6s811v/vL8PogpY9pfETDwu6Zc62j7JcddUxEa4/0qjc9e1C14Z3ZC0k5GVhTGceBcnZAfqT4A1l7+1SbjN5aWggSGE3MLthi7ns21bkgLjAJxp8BvTwmbRwbhi21vFAvwxRpGPXSoBP1OT9amUUVuZEHjfFltoGmcFlQrsuM991QYycdWFTyKV+f21QwW4+K6ureL5Ksglkb5BYz+tNBNR3A/KKKKkBM9qyEWkUqtoMN1C2oY7ocmJj3gR0k8RSDe8SWSKRPe276Oh1OpUhlIPxDT4/dxWke05SeGyKPiaS2VR0yTdRYHpSe3Brj8MZ9O1b/AIxgfzrl9avfTTNYVqa3lgd+Bc2wGztHnmiieW3jkw7que6AxGojPezU1earU40zK+SFBTU4yfVAR4/Sq32YSk8KtR4orxn5xyuh6fu00aj5mukstGbFfntA/uUX3nv7cgekRaRz9FU/qKPaU2OGTvjJj7KQb43SeNtj4HavjT7zxf8AxfD4v1nuh/ywj9ZK+/ab/wBE3f8Akx/trR5Ac6KBRWRoI3tJlzNw+LHW4kl+XZW748fNx+lK3I4xYQr0ZQysPEOsjBwfXVmmTn7fiFh6RXh+WewAP9o/WlgN7nctkYtrlwwbwjnOxDeSyYBB/FnzrgepPVY4Lwn+Wf8AP6Ha6BaYKfxa+n+BgoqNdcPSQgsDqHRlZlI+RUg18IzxnDnWng5xqX0fGxH5gB6jxrjYTWx1ctPcmVR85rmzf0eE/pPHV5S3z3xFI7ZVdgpllhUfJZUZz8go6/LzrShN2xx5RS5pVyz4GQ9aK5W92kg1Rurr5qwYfqDXWsmscmieTnwSMNxe2z1S2umH1aFd/pmtJrJeWuJkcdU4zG0T2gbykCi5b+QC/Mela1XrehWOnijzPWPN0meQ/aTKW4te5JP98SDc52DYA+QAAHoKsfYzFq4zbbZx2rfpC+/61V+0Rs8Vvcf95l/2zTR7ArTVxQtj9nBI3y1FUH+0adXIo+D0XRRRWxmK8n2/GFHVbK2LfKW6bSPqIo2/06aKWOSnEknEJsDU97JFn8tukcSD+TH+KmeoQMKKKKkBP9qb4skAJGq6tRkHBH2wOf5UnCSX/vM/+lH/APxTh7WEB4d3saRcWxORnbtlB/kazyKC3bZYkJ8lhz/IJXK66LclhmtdLsW0sGh+yuT+85EyT2V1cLk9TqcSDOPH7SnEkDrsPE+Q8aQvZMwC3iKugLcKwUoUxqt4/ukDGSpPr1q89oF+0XDrjRntJF7CMDqXnIiXHqNWfpXQrf8ATXyKSWHg4eztS9q1ywOu8mluTnwV20xD5CNE/Wvr2lRhuGTqejGFT/FcRDb13q5i4SqW626kqqRrGpU4KhFAVlPgwwCPUUo888YKWfZXSsGE1trdUbs5US5jZ3VlysfdXJRyCu4GRhjd8ELk0eigUVkaCLz/AA6byxlx3SLiDP5nVJEH6RSVXXdokqNHIoZHGGU9CDX3z1w1r3iMdv3tENt2uoHT2Mskv2My798jsWUjwDHHU1Dt7qVARcxtEUIBkI+zbPQhh3Rn6eHQnSPPepQzbqjykjtdBbFQ0SINjdPbOtvOxdGOmCc/e2yIpfKQAbN98DzyDe0sc7TrLa9nDIhnaSHsVVlLNJ2yadIz69aueC8S94t45cYLqCR+Fujr9GBH0rn2QbgrccvD+f8AsfrmlN157ZJTuqKSSAqgkk9AAMn5AConKXBWuJpLy6hTs5FRbZJQGZIwM6tOCqFydX4tgOlR+MStM3uUIBlmQ62IysMR7ryP6kEhV8T6UxQcqxqir2t0SihQ/vM+rYAeDhfDppx6U303TycHLjP0FOrnqehcLn5krivL0E2XZezkA2mTCOv8X3h+Vsr5ilTivFGtFZZMSS4XsdOwuNZ0x4H3W1bMOg6jYjDLZXUkEqQzv2qSEiKYgBiwBYxShQFLaQxVwBnSwIBALJfDEN1LBIyL2Vis0EUmoN2xDiPtFxsECpsepJJ6VE6tOfacL9/rx/BjRKevTDv+8nWSE2VtDNkvJaypcSMOrksfeT/Ekkv0xWyKaza5thIjIwyrqVI8wwwf5Gmf2d8Qabhtsz5LrH2bE+LQsYmP1KE10PS7XOMovzn8zP1GtRlFrxj8jy5zx/0le/8AzVx/vnrYP6PXAdFtNdH4pn7JfRI92P1Zv9Ssb5vm13922Marmc4+crGvRvsfQDg1pjxWQn59tJmuzHk5MuBou4ZGICSCNMbkKGcnwC6gVUfNWz6dTDa0uk3SdJPyzRAZHiNcRXHz0N8qtahXdnJI2O0McQ8I9nc+rndF9EwT+IdK0aKC5yYklrcT2c4TXK0l8rxsxUiaYq6EMqkFG079CGHSnCqK85MhdhIjTRXCjCzpLIZAM50ntGYOhPVGBB8qhPx27s/8Mi7eAf8AWrZTlR5zQbsvmWjLD0FQtieRqoqLw3ikVxGJIJEljP3kYMPkcdD6HepVWIFv2jwluGXJX4o0Ew+cLrL/AMlL55ptiAfeIsHf4wevToa0N0BBBAIIIIO4IPUEeINY9xnhx4XIYpCRaNk28pOcDqYG8da76fxL03GK5/WwbipJZwTrcVshp9nd2st1xF0bUha2AO/hAQeoo594uEv+FQMupHue0b0K4jhJ9BJJn5qK6cowjh9pLc3riE3EiyMH/ql0qkUbY6vgZIHQkjwJqt44icRvdNtKr9rw6QwSqQQs0F2joQfu94Lq+QpmvMa0n8CVu8mj1G4nYieGWFvhljeM/J1Kn+2onLHHlvLaOcDSWBDp4xyKcSIfkwP0wfGrStuSpSez28c2nYTftrN2tZD+LsgNDjxw0ZRt/M1c8a41FaxGWU4UYAAGWdicKiKN2djsFHWk7jPHo+F37zSByl5b50opYtPa4AUADbVE43JAHZZNcuCzx3kwupZ4Z7hQRHHE4ZLZW6qgzkyEbNIwBPQBRtS85aBiuOtn4nCJ7if32ZuxudOmGJTlYo8k6JsEdszZOrfC/dIIzVmnMKKQlwOwc7d8/Zv+5JgI2fwnS3moqxqg5t48kMfZB4lnnBVO1ZFRR96WTWcdmgyd/iICgEmuZbUr3vyPaVCOx14baRXV8OyWLsLTTI7xhftLhtapGSox9kMyEZJ1PH0xuoTcQa3u7yzhXtbg3TtDH0AWZVlLOfuxoWbJ+QHnTZZcyR29tFZ8Lja5ZFCLKVcQLjrJJLgK++WxHnUdhjw7cC5eFuXkdzNczHVNOwAaQ+AA+5GNgqDYACtrKK1Uq3v3MqJTU9a2P3lzgAtYzlu0mkOuaUjBkf08kUd1V8B6k1ZzTKilmIVVBJYkAADqSTsAPOqrjfNUFsQjFnmb4YIhrkb10/dX8zED1pdu7Sa9YNd4WEEFbRDlcjoZ2/rSPwgBR69awsthUsyG4QlN4ifHErn+6hUYI4ejahkEG6YdGx1WEeGd2O/TFWsECooVFCqowFAwAB0AA6V9gV+1w775XPfjsjqVUqtfHyFWXsymxHdQHrDdSFR+ScCZf5u4+lVtceCXLwcViCbpdo6SrjJBgRnjkB8PiKHw7y+OKc9Ls03afKFPUYaqtXhnnzmb/Dbn/Ly/7xq0v2Je0ZIM2Vy6JESzxSMcBXJGYyegU7sCcYOR4jGU8RP20n77/wC0aj16dPB55rJ7VDZGR0O4Pn6iivJ3K3tCveHkdhKTH4wv3oz/AAk935qQfWtg5V9u0VyRHLazrLuT2CmYYAyW0jDgD0DY860UijiajX7VXwTme2uwfd5kkI+JQcOv7yNh1+oFWgqxBmvPPDVa4KcNi7PiQUSyTxSGFUUt3RNp7srvg4VhnAJJx1ubTn2RI1F3Y3iTYAbsYhNGzY3KNGxwCfA4x69a58mIXhe6bOu8lec56hCdMC/JYgmPmav6Ql1DUngej0ycVko15n4gPtns0NuT+xR2N0iZ2Yj9m7Y3MakEdMk1X8c5vMvZzLw+4aC1Zp5GuFSE92J1+ySQ5dl1684A7mxzirzjs86RF7aNZZFIPZMcdoviqtnCt4gkEHGMb5CBxrjFzeSCOe2nS1TSxhjhuWa5k6iNmaJAEU7nOAfM9RH/ACJ6W+fqS6IJ4OfMt7ccVlgeIlEeQC0tnG0iqD2l3NgjQApyDvgYA3bJYuX+Hw8Ov443lGm3s5ZZ5m2DS3VwmAB4ZEZ0ruSAOpNQOW5r1bq5XsIkuiIx2zvrjtoGUMkKIuGkkLay26qSgOcAU0cP5cjjlM7kzXTfFcSBdfTACAALEoGwVANuua1pjJx1T5f6fAVusjF6Y8L95IHBr3s+LuY4ZIbW+R2GvbtLiIBmlEZ3i1xltmwW0ZIGKfKS+cEZYFuIwTJaSJchR1ZY8iVPrE0g/SpVxzuJiE4eguWYZMxLCCIY++6g633H2a7+ZXFMalFbmUMz4P32j2re6e8RjM1k63Keoj/ar8jGX/QVxvuH2VzEJ5o4HjKBxLIqZCEZB1ndRgjxFROKcN4nJG2jiEYkII7P3WMREEYKktrkA9cn5VlXEve4VjsrpiBbqAiD4GXJKyA/1nXAJ+HGMAg5zVsZcF50SWGyfxvmt45McMluY486VDyNIsjMQEEccwYxrnxJyfIeL1yzy/bxkSzjtr2WRozPLhzJJGG1mHGRHGCjgbKcJ8qzjlgqeI2YO/26nA36K2k/INg59D5UyW/NduCluZhDo/uha62B+yMkgMEw8NAC6Sx6Hrgb1hYsvCGanhbmpRyhgGU5BAII3yCMgis4565t7SYQwXQijgkjFyySqjv2sip2ceDqbQutnIzp2zuNuHEeZIbiG3xclOxkjt7m1hmZVlRmEZaIqQZEBwwKndSQcGn5uXbYxLCbeExJsqGNCq/IEbfOq105y2F/U6cJIoOG8HigB7JApbdm3LOfNmOWY/M1MqNxXk+0jjOlp7YN3QtvLINRPRUjyyljvgKvn0AJpKuPYu5JktbwiQHdZRhkbGSpkiJBYZwcCuY/SJybcp/p/sdj6tWkkoYH+vxmAGTsB1PlWb3PCuYLUYBaZB4p2cxP+kO0/lSVzFzBfSns7p5Bj+rZezH1UAZ+orFekWZ3ksfiMf8AaVte6nk1DmD2l2tvlUbt5B91D3QfzP0/TNJHKnP068WS7kOo4ddA6BCjYRQTsAcHr1Hjk0kUyez3gD3l/FDGQCQ5LHooWNjk/XA+orr9P0ddG8efJzb+qndzx4KTiaETSAggh3BB8DqOQajVqntr9ncsF1JeQxs1tMdblV/ZOfj1Y6KT3gx2yxHzy1IyxAAyTsANyfQDxpsVPmtK9gIX+6jZO4t5NPqdSZ/1dR+lJ3COT7u53hgdl6ayNK7HB7zYGxz+lfcvDp7GUMJDHNHLIgMbEFTGFywYdQdZH8LZozgMZ2R6k4zyrbXRDSxAyLusqkpKp/LIhDj5ZxVRc8B4jErLbXqzKVIVLxMsuRjImiwzEfnVqxax9snFIyM3AlA+7JHGc/Mqob+dPnCf6QcBUe820qN4mIq6k+OzFSvyyfnVtcWS6prsWXCuD3PCoI2nl7W3HcmRNbLappUJLGXzIyBg2vwAcFVUIacEkDAEEEEZBByCD0II6j1pQh9tcE7dnaWl3cSnoumNR82OttK+pGKj8F5f4jEXkSS2t1YkrYhZJIUz4atWYz59mNOcnHhWFtKlvE0r6j2e0x0urpY1LuwVR1J9dgPMknAAG5JwKV4ObZ3maGKCOSQ63H26ARRAqqdtoDlXJPw4z8XguT83HB+IXMweWWG2RF0qsWZmy2dciM6qI5NPdDaWKgtjGTm7tODrbQrHaJFGFxsVOGwMd4qQdXjqOr5HNVro/uC3q1xA/eE8NaPW8rh5pSGkZV0qNK6VRASSEUeZJJJJ64FhVBc8xyBighIKnEko1TRRnGcHsh2jNjBIKoBkZYZGfn3hGhM54k3ZLuZIzbCNfQ5jc5z90knO1NLC2RznlvLOfO94WiFnCSbi6IQBTukWR20rfhQJqGfEsAKtk4hbQSRWgZI3ZT2UI27iDwA2GwPXrg4zg1lUPO80E1y8AjlM7gi4nQrIVVQqjQhC6RjKju9dx4UvXU7u7TSSMZiwczE6WDL8LKR8GnbAGwpeyLm9+DoUyVUduWeiKXueeWReWrAACeMF4X8mA3XP4WxpI+R8BUPhXHZZ+De9MQJvd5XJXujVHrx03GdAzjHU4x4U/MvGTH3YdaNJaR/s9byF7iQaTt3maOKK4cfM4xmloxedhyUlp3P3hXAZCtrLYJEsJgLrNK5LrNMoV5pFC/auqZRVyFBZug2py4JwVLW3SBMlEBBLblySSzN5liST86ouReJxFri2hdZIIHV4XU5Ajn1OIj5Mja1wcHGNhg02V0I4e5xrHJPS+xya0Q6coh0HK5VTpPmu3dPqK433ERGQiqZJWGVjBwSB1Zj0RB4sfkATgGPf8WwWSIrrT9pI3wQA9NeCNTnIxGDk5GSoIJj29goRnlyIzguZPjmPQGbA2XwWEADfBG+gWM8HK1tmlbtC+2CGnHdGn7yW2f2ce3emPebGx2UpbWdxCBGkbJhk1xqpHeQY7yjxXvDfzb1quvmaU6Sndxq7N9lAG4kufQYysPjjLdCY/m24cZNRBYRyYMk2cS3HkFI3ihA6YwcHu4zrYJL0GudzapIumRFdfwuoYfowIr6hhVFCqAqqAFUAAAAYAAHQAV9E43PQUFRS4l7KuHTEk24jY+MTMn6KDo/1aq/Z1ysLTize46prUI6XEzqpEbAZEMbggO2rQW0rtgA+NNNtC/EsiJ2isskNMuz3HgVgP3IuoMvVui7d6nTh/D44I1iiRY40GFVRgAelVYzWpcskYrlDaInwIq+PdUD+yutBqpqZTyVAUtSp3Kz3Kk/K4kFZJz9bkXUj5GGuLhfUFWQnP0da1zgt2kaXhdlSOK+vFJYgBR27Ebnp1pU//wARNxMuSDBAbuedJmBzJHKsa9xDht+zUgtpG+2c4oxklSUXlmVxRFmCqCzMcBVBJJ8gBuTWjcrexuWUCS9bsI+vZgjtCPHUfhjGPmfMCtJ4DynZ8NTVGoDbBpn70jZ2ABxnc9EQDPkTUbjd4ZO6+AuCyxNgq2ncmXvASFRv2eQi7a23XFo1kT6iU9o7IuuB8Et7aIJbRqkZAOV317bMW3L7eJJqwpM4ZDK+pIgYmBA1odCqcbtIoHZuTsQukFs5IjXSS4woQoBYsQACxABYgbkgAAZ67DFXawJzWHyRb3iyRMEIkZ2GQscbuceZ0jCjIxliBUPiHELgRMyRpEe6q9qwZtTsETKRnSBqYff+lXNZ/wA9c8pp7C2bVIroxlGCqGOQOAM5EjZUA+A36naoYRWXsT+NT21jAqXDvcNjKwlgO0JOWd0XC4ZiWLSatycZO1ZnxW/NxKJGSJNIwiRIqqg8AMDLH8x+mBtXGaZnYu7M7scszHJY+ZP/AKx4VO4By9Ney9nAucY1u2QkYPi58/JRuflkijYzGOCvjRmZURWd2OFRRlmPkAOv/Dxp/wCROVYFZZLlla6+JLdwV7I+eiQAyOPxY0j7v4i08I9mkVsA0M0q3GnS83cYPvnBR1ZVTPgpB82J3qZd2E+nTPBFdR/kAB+ZimJXPykJ8hQmiJ6nwL0Jjto7yxnYRRMs8sDscBoZVZpFXPV4mZ8jrgqag8h8Oh1pdXEp99kijAjkUxCNdAVRCrgF+5gaxnqfM5u5uF2847JXKkEEW86awCPHsrgagPWMqPWpd/cvHG3vMMc0IBLFNOAB1LRTHH6Ox9KiMEm2RO1yiovsXCxgZwAMnJwMZPmfM1UNfPc5WAlYRkNOuMtjqlvnYnwMp7o6LqOStNDbpcMY0le2i8LaQuGm3By0UrBkhwMdmhGoMdWB3SxJNLGAGiVlGwMJxgDp3HxgY8FZvlWhhjB8cN4UFC6lChd0iByIydyzH+slJJJc53Jx4s33PZSM2rUuQ3dyNol37yruHlPTU2wycDAIfrbcVidtCuO069mwKv8APQwDY9cYqVQQVlvwwkkOMRKxKpq1GU/9rMT8RJ3C5PQE5OAlpX5UTinFY7eMyStpUYA2yWY/CiAbs5OwUbmgjk73V0kaM8jBEUZZmOAoHiTVfY8Fk4gQ9wrRWOxSA7Pc75DTjqkPlF1bq2B3ak8G5ckuJEubwaQh1Q2uQRGfuyTeDzjwHwp4ZbvU31VsYhXjdnzHGFACgAAYAAwAB0A8hX1RRVTYCaW7znAOSlmguGBw0hOmBD45kAPaMPwxhjnYletdOcOVWvo1QXDxBTkppR45MEECZGAMi7fDqA887YpJHvLUATWomiUYElnkkAdMwPhht4Iz1KKSbS2IvCOSoonaWUmeZ5XnLOO4kkhy7RR5Koc+Jy23WrLiPGFiZY/jmkyUjBwSB1ZidlQZGTv5AMdq+eFcxW9ySsUgZ1+KM5WRf3kYB1+oqdNArjDKrDyYAj9DV0LN7+8KV/NISHkOGydK/CdI+IxrnMaY+JmKsR8TRrtUrh/BWl3ZisWcr1DMB8JUfcGMYOBj7iqftGtouBRK2rvkDojOzICDkEBicY8B0HUAHerGruXgu7NsI5wQKihUAVR0A6D/ANda4cS4nHbxmSZwiDxPifAADdmPgBkmqXmrniKz7g+1uCMiIHGkHo0h30DyG5PgMbjK+L8ZmupO0mfU33QNlQHwRfAeu5PiTWbZEa3LcveaOf5brMcWYYDsRnvyD85Hwr+UH5k9KVa/Cf5kAAbkk9AANyT5CnLlbk2QP2l3ZTSAYKQ67ZUO2dUuqbUf3NOPPV0FeRhYicOTvZ/LfYkfMVr+P70vpED4f4w7eQbw1C8kTh9ukVtbu2TpRI45XAPi8rIrMB4ljlm8M9R8/wB27s/DZxqPDXdAfyjhf+2j36+P3bNP4p5P+WOq4ZGuPkqY4DIxkkivpZ9ysgjlg7MH7kIZ00IPIkliO8W2xMgur9CNEMsyk9LlrVGUekkUhJ/ijYn8VSv78PW4gX9y2b+152/sr890uD8V5N/BHbL/AGwsf51bDKa4ruXk9skqaZUVgdyrAMAfrtn1quk5fI/YSvH+R/to/wBGOsD0V1HpUM8IJ+K4u2/z7J/utFcjyxAfiEsn+UnuJP5PIRQosHZF9j9vmljA95tlkRSGDxFXwRuG7OXS6kfk1n1qVw3ikVxH2kLh0yRkZ2I6qwOCrDxBANRV5XtB/wBVt/rDGf7Vqwht1QYRVUeSgAfoKssmMmuxzvbCOZdMsaSKDkB1DYPmM9D6ipFflVXFeNFHWCBO2u5BlYgcBV6drMw/ZxDz6noMmpISb2R04zxxLcLkM8sh0xQpu8rfhUeQ6ljso3Nd+XuUHMq3d8Ve5H7OJSTHag+Ef45CMapDvtgYHWZyzykLdmnmbtryQYeYjGkf9lCP6uIHw6nqST0Yqo3kZhDSFFFFQaBRRRQAUUUUAVnGeWra7GLiFJCPhYjvL+44w6H1UiqKfk64h3tLtio6Q3YMy/ISAiZR8y/ypwooIaT5EKbjU1v/AIZaSxqOs0ObiL5kookQfvJ9an8O4pFcLrhlSVfNGDY+eOh9DTdiqLjHJNpcv2jxaJvCaImKUfxxkMfkcirajJ1LsKvMHIVtdFnwYpm/rUPUgYGtT3X223GduopE4j7N72M4RUnUnGpGCY/eWQjA+RatQk5ZvoP2Fylyg/q7pdL49Johuf3oz86iScydj/hkE1r+dwHi/wDqxakUfv6PlRsyvvxIHKXIkdpiSQiW5x8eO7HnqIgenqx7x9BtTRXO3uFkUOjK6HoykMp+RGxrpVjJtvkKKKKCAooooAKKKKACiiqVJpb9zFaN2cCkrNdjB3B70Vt4NJ4GTdU8NR6GSYxcuD6vOJyzSm1sgrTD9rKwzFbA9NePjlP3Yh82wKZeXeWYrNGCZeSQ6pZnwZJW/E59OgUbAbAVK4PwaK1iWKFAiL4dSSerMTuzHqWO5qbVG8jUYqIUUUVBcKKKKACiiigAooooAKKKKACiiigAoxRRQAv3vI1q7F41a3lO5ktm7Ik/nC9yT+NWqtn4VfwfCYryMeBxBN+ozC5+kdOVFTkq4p8iHHzXCGEc+u1lOwS5Xs8n8jnMcn8LGrir66s0lQpIiujdVdQwPzBGDSvP7O40ybKaWzPXQhDwk+sMmVH8Gmp1GTq8EqiqeV+IW/7a2W5jGftbRsNgecMpBJ9EdvlX3Yc0W0rmMSBZh1hlBikH8EgDH5gEVbJk4NclrXzLKFUsxCqoJJJAAA6kk7ADzrlf36QRtJKwRF6k+uwAA3LE7ADcnYVw4dy894RLeIUgBDR2jYy2Oj3Q6E9CIui9Wy2yjeCYwciNZ2MnEt+/FYee6yXY8h0aK3PnszjppU5Lta2qxoqIoVEAVVUABVAwAAOgA8K60VmNJJLCCiiigkKKKKACiiigAooooAKKKKACiiigAooooAKKKKACiiigAooooAKr+L8Bt7pdFxDHKp2w6g4/dPVT6giiigBG5S4HEvF7qLDtFapE1ukkksiws5cMyCRjpOFAB8N8Yya0kUUUAFFFFABRRRQAUUUUAFFFFABRRRQB/9k="/>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sp>
        <p:nvSpPr>
          <p:cNvPr id="14352" name="AutoShape 26" descr="data:image/jpeg;base64,/9j/4AAQSkZJRgABAQAAAQABAAD/2wCEAAkGBhQSERUUExQVFRMVFxgXGBYXGBcbHRcaGBccHBcYGCAaHCYeGBojHRwYHy8gIycpLSwsFyAxNTAqNSYsLSoBCQoKDgwOGg8PGiwkHyUqKiwsLy8sLCkqLC0uKSk0LCovLCkpLCksKSkpLCwtLCwpLCwsLCktKTQpLCkpLCwsLP/AABEIAPMAzwMBIgACEQEDEQH/xAAcAAACAwEBAQEAAAAAAAAAAAAABgQFBwMIAgH/xABQEAACAQMCAwUFBQQDDAgHAQABAgMABBESIQUGMRMiQVFhBxQycYEjQlJikTNygqEIQ7EVJDRjc4OSorKzwcI1RFNU0eHw8SV0k5SjpNIW/8QAGgEAAgMBAQAAAAAAAAAAAAAAAAQBAgMFBv/EADERAAICAQMDAQYFBAMAAAAAAAABAgMREiExBEFRBRMiYXGxwYGRofDxI1LR4RQVM//aAAwDAQACEQMRAD8A3CiiigAooooAKKKKAClXjftN4fbI5NzFJIvSKJ1d2bOAgCnY523xjqaUfbHzaSwsImIGFe4ZTg6TnRDt+L4m9NI+9WWsihdOML026Dy+W/jStvUqEtKWWMV0Oa1PYaON+0i/umJ7VraPwigOCB+eTGtj8tI9KWZR2hLM8jserNLIxP1LVHMmDhzkqMjOAGGepztqHTfbfPjt3WQnfAI9Gz/wAP60hOyx75+yHYVwW2Bh5f55vLM/ZytIn/ZTs8i/wknXGfkceamts5R5si4hB2sYKkHRJG3xRuACVPgdiCGGxBHyHnQP8/0P/tTP7PecF4dcu0ufd5wqyEb9mynCS4/DgsGxvjB3xW/TXy1aZsx6ilY1RR6Aor8RwQCDkHcEeNftdIQCiiq/mDjcdnbS3EpwkSFj6n7qj1Y4UepFAFNz77QoOFxBpMvK4PZwr1fHUk/cUZGT+gNeeuY/a5xG8Y5naGM9I4CYx8iQdbfxE/KqLmfmWa/uHuJ2y7dB4Io+FFHgo/8AEnck1U0AWLcx3Jj7M3ExjyW0do+nJ6nGcZqVy5znd2Mge3mdN90J1I2/RlOx8d+u+xFUlFAHqj2be1KLiilCvZXSLl485DDONcZ6kdMg7jPiN6ea8UcM4nJbypNC7RyIdSsvUH/iPAg7EEg7V6r9mvPK8TsxJ3VnTCTIPBsbMB1CMNx8iN9NADZRRRQAUUUUAFFFFABRRRQAUUUUAeYeJcSNzcTzkk9rNIwz+EMVjHyCKo+lcK78SsuxubiHGOyuJlA2+HtCydPNWU/Wo0kgUZJwP/LNcO7PtH8zs1Y9mvkMnAOT/fOHTPHg3Uc/2ecf1SD7NifBw7HOdiVPgaVezKscKVYEiSJhgqw6gg/C38j/ADrZvZ5wJrWzAkBEkrtM6n7pcDCfMKqg+uakcw8lW14dbqUlxgSxnDY8A3VXHowPpimZRTWDGO25ignB6Bs+qkfqSMV838brGJCv2D9rHq/E6KpIH0OPU6h4U/z+yl1BPvBdQd1jiVZCM76S8ugNjzFXnMHA4VPCoBGvYLeIug9MdlI3ezuSSMnPU9c5qtVK1bk2WPTsPfKMDpYWqSDEi28KuCMYYRqGBHgQc1bUCiuqcsKxr+khxorBbWwP7R2lcA+EYAUH0JYn5rWy157/AKSCt77bE/D2BAGfESNq2+RWgDIqncE4NJdzpBCuXc4HkPNm8lAySfIVBr0F7JOTFtLczPg3Euzf4tQf2Xo2d29Rj7tUnPSsmlcNbwZv7UOQ14e0DRZMTxhGbfeVB3yfLUMMB6N5Ui16h49y017BJBcPGUcHTpiYGNgfs3DGQ5I8dhncbZrzZxrg0lrO8Ey6XQ4PkfJl81I3B8jVap6lhlrYaXlcEGnD2W84Nw+/jbP2UpWKUeGlmHe+anvD6jxpPoFamJ7hoqp5SvWmsLWVvikt4XPzaNSf51bUAFFFFABRRRQAUUUUAFFFfjHAoAxD2wcHMN+Jsdy6Qb/42IBWH1TQR+41LHL8Ae8tVKhh7xGcHxwcn9ACfpTUhivESe6tpbma9ZmVldQbdAsjxxW+pxusaFiF6lt8k4qy5E5E7B/eZZBK4LiHAwFQkjWwxntWXYg405IxnOOfbX/U1o6FUno0MZeNHOkOpaHGWUYJlcuixQ4yMhmY5B2OACdJIMm0u27R4pY+zkQI2AwdWR9WllYAeKspGBgr4ggn84tbSPH9kyrKjK6Fs6dSnIDYBOPofDY1Q8lcJngeZbu5a5uSsbFiSVRGaXSilu8ct2jYwAMjFWWnR8SXq1/At+IThp0haYwR9m00koZVOA6JGgZtl1M+5693A+Klzm+Y+5RTSSuvu13kzRBdZWOSWDWgxpDMCD0wC2egqfzdy3DdT2wuAzRN2kRVXZQW0iVNWkjUB2TjHm1dOcEWKyREjyqzWiLEoB1L7xGOzAOxyuVwdt6smsJLkpJPMm3sTeROLym5ltpJJ5E7GOeP3gL2seqSSOSNyoAYBkBB32OxIwaeKUeUeFym6uLuaIwh44oIY3K6wkZZmZwpKrqd9hknC74zTdTUc43E5YzsFYZ/SVsjqs5cbESoT6goyj+bfpW51j39JJh7pajHe7ZsHyHZ7j65X9KsVMP4Bexw3MUsqGSONw5QEDVpOQN/DOM+lehuXOYpCLZZIoFiuYw0BglLlO4ziOZWVWDFUfvDIyjDrXmmtj9kXBY0dbqTustpqBdtsPPMrOMnuqqRgeXfJ8aytSxlm1LerCHfmS9tYZg9/LPHbsiLEY5LhFWUO2vPYEEsVZCNWdo2x41X3XKttxJJY5XFwsL6ILxCC+lkDaGYd2RkJIORg7Zw2o05SwpIuGVXRvBgGB8tjsaouXeZoZp57aFAqW+NDKAEcZKyaABgBXBXbY5zS6n7uEuBnR72W9mY3zF7JprSaIGVGglcIJumk4Jw6k7EgHGCQTtkUocWsRDM8YcOEYgMMYI89if/AHr1FzLbo9pcLIAyGGTIbpshIP0IBz4EZryrbwF2VFGWYhQPMk4A/WtanKTy3tjj7mN0YwWEt/P2PYPI0ZXhtkD1FrAP/wAS1eVwsLQRRJGvwxoqD5KoA/srvTAsFFFFABRRRQAUUUUAFBoooAzS3tRw/wDveeGZ4oJWltZY4ZZRpYsQh7IMUkTW6d7AZd/MVI9nrZ4bbNnJdWc/vPI7MPoxI+lPl9epDG0kjBERSzMxwFA6k1m3LPEWhYiSNo7S7nkks3YjpMxcRSDrEzbyID1146jFL217NoZqs3SY31Q8Pu1XiN1ExAkdIJUGd3QIyNjz0sGzj8Qqv9qHFZ7eyD27FGMqKzr1VSGO2QRuwRd/xY8ao+A832/EQEvLMy3Eak6o4u0GnYFlx349yMgZG438l0thtxeNS4Q38VvVe6t7dCDIsnbuBv2caIw1N5anZVGeuT5Vy5iJmntLSPeRp47h/wAkNvIHZz5ZYKg8yaquBQtFcXENjZBGk7Jhq0okKhMa5ypJ1EkkRDLkAk6Qc09cs8rLaB3ZzNczYM07DBYgbKoGyRrvpQdPMnet4V7pi1luzXcvKKKKZFArD/6S8n+Ar4/bn/dCtwrFP6StmSlnLjZWmQn1YIyj/Vb9KAMJr0V7Oja3nDrXKRSvbKFIZVYxOCd9xlc7HPj9K861L4Xxea2kEkEjxuPvKcfQ+Y9DtVJw1I0rnoZ6T5givJIJkUxwrhsSRGSWUp5IhVAHYZGzkjO2Tg1Vcg8udhLI4kZlEYjX+95YVwWz/WnUxGkdBgaupPTMrP2zcSVhl45Bt3DEg1encAP6Gt64VxBZ4Ipl+GVFcempQcfTOPpSs4uCwxyE1PgWPanxhorCZIwWkkjYHH3Isqsrn07wX5uPI1n3sH5S95vzcOuYrXvDPQyt+zH8Pef0Kr51tl7ZpLG8cg1JIpRh5qwwRWccv28/BYZuzmMgiuINcQCFLjtyq6F1IHimEeg/Gy7r1ycWrsjFbmV8G3k26ikk8/z5GLBtPjm4i1fQYKn/AEhV1wDm6K6dowrxTINTQyhQ2knAddLMrpnbKscHY4NbQvrm8Rkn+JhKqcFmSaLyiiitTMKKKKACiudxcLGjO5CqoLMxOAABkknwAG9J9vzjeXR1WdkvuxGUnuZTEJPJkjCNJoPUEgZHlQA6Ut8S53jWY29vFJd3C/GkOnTF1x20jEJHuMYyW9KhXHALy62u7vREfigtFaPV+VpWYyFT4hQmaveHcOjgjWKFFjjXZUUYA/8AE+ZO58asolXISeKRXV5fWttxARRWzLJOsMLu4neFkIinZlUMFB14UYOD9G7mDgy3dtLA5wJFIDeKN1Rx6qwVh8qq+eE0RwXfT3O4SVjj+qbMU/8AqOW/gqfzJx8WsWoL2krt2cMS9ZpD8KjyHiW6AAmrpJFc5KHhnE0uYmtroILlV0XFu+Ovi4B+KNtnVhthh40pcLgigvmHD7RnnCNGUWVpFGtlIeeTUyQxqEyFBLtq3C4GaOXgcr3E6XMayXYkLTFYu1Zi26srOAkcRXAQeQ8CCKuuQ+KTWFxJEdXuKtCswddHu8twWEbgdAhIUNjb7QEdDXPgouxx3G5dQ8YXJf8ALrNw2/mFxJJKJreGa4mVcxxytLMofSO9HEEUJqAIAQFtI6aXb3KyKHRldGGQykEEeYI2IpV4RcCXiV4yHKxxW0BYdO0UzyOufNRImfItipcvLEYJaB5LV2OWNuUUMfNkZWjY7/Fp1etO6fAtq8jHRSoeH30PfjvDclesNxHCgkHkskSKY28iQw8x4i94LxlLqISx5AJKsjDDRupw8bj7rqQQR6eIwahrBKeSdSr7TeVzf8OmhUZlAEkXq6bhR+8NS/xU1UVBJ4gkjKkgggg4IOxBHUHyqVwvhEty+iGNnbrgeA8yTso9Sa2v21+y1CsnELfSjKC1whOA+476bbOSdx97r1zmTyhy2tlbLHgdoe9I34m8vkOg/wDM0l1nVLp4Z7vgb6Xpvbyx2XIp+z3kmW3uLgTona+5TNDgqxViVXUMdG72MjzNavyvw2OC1iSIsYtOtNRzpWTvhQfwjVtnO3iarLI6b6BvxxzxZ9T2cgH6RPUu1M9upgS3eQISIXDxrH2ZOUV2LakKA6DhGyEBGc4CFXU+03m8ZX0yMzqVM3FE/i/E+xQYXXI7BIo841uegz4KACzN91VY+FLFxaZnSInWtse2lfGO0uphnUR4aEOQPASoPu1dzL7qj3VwRLPp0qFGFBYgLBCDuNb6QWO7HBOAoC0av7tAWkOpydTsPvyyt4eQLsFHkNI6Cl+ov1LEPkvj+/ubdPDXPVLhFlULicEmBLAQtzDl4W9cYKN5o47pHqD1AqYucb4z446Z9K/a5kJuuSlHlHUnBTi4vhjrwDjCXVtFOnwyIGx4qejKfVWBU+oNWFI3s6lKT3tv93XHcoPITgiQDyHaRu38dPNezqmrIKa7o8pZBwk4vsFFFfjNgE9MVoUEvneT3u5t+GBsJKDcXONibeNgBHnw7STC7eCnz3ubrhjAl4JDG/4WJaJsAABk+4MADVHpI/N0K57PM3LXXEnG93KVh/LbwkpGBnpqIYnzIBpzrSK2KN7kbh192qZ0lHUlXQ9UcYJU42IwQQRsQwI61JqC8BW4WQZxIvZuPVctG30HaL66l8hU6rIqcry0WWN45BqSRWRh5qwIYfoTSzytybJBIJbqf3mSJOwt2wQIoQMZwf61xgM3koGcZproowBnftMt4/erUlJGaSOdWCSmIOkZjKhyu7ANISB6nbfZc9lhT7SyuI8x3sbAlmJLSW+UlTIOQCoLjyKtg9MMftYtC0tgwDnv3EeIyQx1xBgBgg/1Z8RSgLOSzaK67K4VYbhZmBdX7rNibIWRiAUZzn13NIzm43fB4+5qoNxzlG0cJ4RFbRLDAixxp0Vf5kk7knxJyTUuv2vynzI4veIJFjLASOrMq+LBNIcjzxqXPzqmspvd+KNF0jvY+2X/AC8OlJcerRGJv82x864834Sbh83il4sWfy3MbxsP10H6Cvzmk9nd8NuGz2cdw8TY8GuYmjjc+gbC/wCcqkiyHKiiisy4l+1ZybWCP7s15bI3qofWR+qCqqKdWzpYNpJVsEHDDqDjoR5Vae1Rf73tjnvC+ttI/ESxBH+iWP0pT5RYNDJIOktxcOPl2hVf5KK4XqsctPx9/wCDs+mywmidxZ9CrMM5gkSbbrpQ/agepiMg+tOUt2ioZGZRGF1FyQFC4zqJ6AY3zS0RVZbcvooRWeWWOL9lFI+pI8fDpUABtPQF9RXAwRXKhOOnEhu+iU5JxJU92byVZiCsEeTArZBdiMGdgd17pIRTuAzE4LALA5sbFuD5TWx//Zjq5ql5uI92GenbW2f/ALiOiE9dsfmvqa+zVdTS8MuqKDRS4wceBz6OMQY6TW06H/NvHIp+mWH8RrS6zHhx/wDjFj/krv8A2Y606vWenvPTx/H6s811v/vL8PogpY9pfETDwu6Zc62j7JcddUxEa4/0qjc9e1C14Z3ZC0k5GVhTGceBcnZAfqT4A1l7+1SbjN5aWggSGE3MLthi7ns21bkgLjAJxp8BvTwmbRwbhi21vFAvwxRpGPXSoBP1OT9amUUVuZEHjfFltoGmcFlQrsuM991QYycdWFTyKV+f21QwW4+K6ureL5Ksglkb5BYz+tNBNR3A/KKKKkBM9qyEWkUqtoMN1C2oY7ocmJj3gR0k8RSDe8SWSKRPe276Oh1OpUhlIPxDT4/dxWke05SeGyKPiaS2VR0yTdRYHpSe3Brj8MZ9O1b/AIxgfzrl9avfTTNYVqa3lgd+Bc2wGztHnmiieW3jkw7que6AxGojPezU1earU40zK+SFBTU4yfVAR4/Sq32YSk8KtR4orxn5xyuh6fu00aj5mukstGbFfntA/uUX3nv7cgekRaRz9FU/qKPaU2OGTvjJj7KQb43SeNtj4HavjT7zxf8AxfD4v1nuh/ywj9ZK+/ab/wBE3f8Akx/trR5Ac6KBRWRoI3tJlzNw+LHW4kl+XZW748fNx+lK3I4xYQr0ZQysPEOsjBwfXVmmTn7fiFh6RXh+WewAP9o/WlgN7nctkYtrlwwbwjnOxDeSyYBB/FnzrgepPVY4Lwn+Wf8AP6Ha6BaYKfxa+n+BgoqNdcPSQgsDqHRlZlI+RUg18IzxnDnWng5xqX0fGxH5gB6jxrjYTWx1ctPcmVR85rmzf0eE/pPHV5S3z3xFI7ZVdgpllhUfJZUZz8go6/LzrShN2xx5RS5pVyz4GQ9aK5W92kg1Rurr5qwYfqDXWsmscmieTnwSMNxe2z1S2umH1aFd/pmtJrJeWuJkcdU4zG0T2gbykCi5b+QC/Mela1XrehWOnijzPWPN0meQ/aTKW4te5JP98SDc52DYA+QAAHoKsfYzFq4zbbZx2rfpC+/61V+0Rs8Vvcf95l/2zTR7ArTVxQtj9nBI3y1FUH+0adXIo+D0XRRRWxmK8n2/GFHVbK2LfKW6bSPqIo2/06aKWOSnEknEJsDU97JFn8tukcSD+TH+KmeoQMKKKKkBP9qb4skAJGq6tRkHBH2wOf5UnCSX/vM/+lH/APxTh7WEB4d3saRcWxORnbtlB/kazyKC3bZYkJ8lhz/IJXK66LclhmtdLsW0sGh+yuT+85EyT2V1cLk9TqcSDOPH7SnEkDrsPE+Q8aQvZMwC3iKugLcKwUoUxqt4/ukDGSpPr1q89oF+0XDrjRntJF7CMDqXnIiXHqNWfpXQrf8ATXyKSWHg4eztS9q1ywOu8mluTnwV20xD5CNE/Wvr2lRhuGTqejGFT/FcRDb13q5i4SqW626kqqRrGpU4KhFAVlPgwwCPUUo888YKWfZXSsGE1trdUbs5US5jZ3VlysfdXJRyCu4GRhjd8ELk0eigUVkaCLz/AA6byxlx3SLiDP5nVJEH6RSVXXdokqNHIoZHGGU9CDX3z1w1r3iMdv3tENt2uoHT2Mskv2My798jsWUjwDHHU1Dt7qVARcxtEUIBkI+zbPQhh3Rn6eHQnSPPepQzbqjykjtdBbFQ0SINjdPbOtvOxdGOmCc/e2yIpfKQAbN98DzyDe0sc7TrLa9nDIhnaSHsVVlLNJ2yadIz69aueC8S94t45cYLqCR+Fujr9GBH0rn2QbgrccvD+f8AsfrmlN157ZJTuqKSSAqgkk9AAMn5AConKXBWuJpLy6hTs5FRbZJQGZIwM6tOCqFydX4tgOlR+MStM3uUIBlmQ62IysMR7ryP6kEhV8T6UxQcqxqir2t0SihQ/vM+rYAeDhfDppx6U303TycHLjP0FOrnqehcLn5krivL0E2XZezkA2mTCOv8X3h+Vsr5ilTivFGtFZZMSS4XsdOwuNZ0x4H3W1bMOg6jYjDLZXUkEqQzv2qSEiKYgBiwBYxShQFLaQxVwBnSwIBALJfDEN1LBIyL2Vis0EUmoN2xDiPtFxsECpsepJJ6VE6tOfacL9/rx/BjRKevTDv+8nWSE2VtDNkvJaypcSMOrksfeT/Ekkv0xWyKaza5thIjIwyrqVI8wwwf5Gmf2d8Qabhtsz5LrH2bE+LQsYmP1KE10PS7XOMovzn8zP1GtRlFrxj8jy5zx/0le/8AzVx/vnrYP6PXAdFtNdH4pn7JfRI92P1Zv9Ssb5vm13922Marmc4+crGvRvsfQDg1pjxWQn59tJmuzHk5MuBou4ZGICSCNMbkKGcnwC6gVUfNWz6dTDa0uk3SdJPyzRAZHiNcRXHz0N8qtahXdnJI2O0McQ8I9nc+rndF9EwT+IdK0aKC5yYklrcT2c4TXK0l8rxsxUiaYq6EMqkFG079CGHSnCqK85MhdhIjTRXCjCzpLIZAM50ntGYOhPVGBB8qhPx27s/8Mi7eAf8AWrZTlR5zQbsvmWjLD0FQtieRqoqLw3ikVxGJIJEljP3kYMPkcdD6HepVWIFv2jwluGXJX4o0Ew+cLrL/AMlL55ptiAfeIsHf4wevToa0N0BBBAIIIIO4IPUEeINY9xnhx4XIYpCRaNk28pOcDqYG8da76fxL03GK5/WwbipJZwTrcVshp9nd2st1xF0bUha2AO/hAQeoo594uEv+FQMupHue0b0K4jhJ9BJJn5qK6cowjh9pLc3riE3EiyMH/ql0qkUbY6vgZIHQkjwJqt44icRvdNtKr9rw6QwSqQQs0F2joQfu94Lq+QpmvMa0n8CVu8mj1G4nYieGWFvhljeM/J1Kn+2onLHHlvLaOcDSWBDp4xyKcSIfkwP0wfGrStuSpSez28c2nYTftrN2tZD+LsgNDjxw0ZRt/M1c8a41FaxGWU4UYAAGWdicKiKN2djsFHWk7jPHo+F37zSByl5b50opYtPa4AUADbVE43JAHZZNcuCzx3kwupZ4Z7hQRHHE4ZLZW6qgzkyEbNIwBPQBRtS85aBiuOtn4nCJ7if32ZuxudOmGJTlYo8k6JsEdszZOrfC/dIIzVmnMKKQlwOwc7d8/Zv+5JgI2fwnS3moqxqg5t48kMfZB4lnnBVO1ZFRR96WTWcdmgyd/iICgEmuZbUr3vyPaVCOx14baRXV8OyWLsLTTI7xhftLhtapGSox9kMyEZJ1PH0xuoTcQa3u7yzhXtbg3TtDH0AWZVlLOfuxoWbJ+QHnTZZcyR29tFZ8Lja5ZFCLKVcQLjrJJLgK++WxHnUdhjw7cC5eFuXkdzNczHVNOwAaQ+AA+5GNgqDYACtrKK1Uq3v3MqJTU9a2P3lzgAtYzlu0mkOuaUjBkf08kUd1V8B6k1ZzTKilmIVVBJYkAADqSTsAPOqrjfNUFsQjFnmb4YIhrkb10/dX8zED1pdu7Sa9YNd4WEEFbRDlcjoZ2/rSPwgBR69awsthUsyG4QlN4ifHErn+6hUYI4ejahkEG6YdGx1WEeGd2O/TFWsECooVFCqowFAwAB0AA6V9gV+1w775XPfjsjqVUqtfHyFWXsymxHdQHrDdSFR+ScCZf5u4+lVtceCXLwcViCbpdo6SrjJBgRnjkB8PiKHw7y+OKc9Ls03afKFPUYaqtXhnnzmb/Dbn/Ly/7xq0v2Je0ZIM2Vy6JESzxSMcBXJGYyegU7sCcYOR4jGU8RP20n77/wC0aj16dPB55rJ7VDZGR0O4Pn6iivJ3K3tCveHkdhKTH4wv3oz/AAk935qQfWtg5V9u0VyRHLazrLuT2CmYYAyW0jDgD0DY860UijiajX7VXwTme2uwfd5kkI+JQcOv7yNh1+oFWgqxBmvPPDVa4KcNi7PiQUSyTxSGFUUt3RNp7srvg4VhnAJJx1ubTn2RI1F3Y3iTYAbsYhNGzY3KNGxwCfA4x69a58mIXhe6bOu8lec56hCdMC/JYgmPmav6Ql1DUngej0ycVko15n4gPtns0NuT+xR2N0iZ2Yj9m7Y3MakEdMk1X8c5vMvZzLw+4aC1Zp5GuFSE92J1+ySQ5dl1684A7mxzirzjs86RF7aNZZFIPZMcdoviqtnCt4gkEHGMb5CBxrjFzeSCOe2nS1TSxhjhuWa5k6iNmaJAEU7nOAfM9RH/ACJ6W+fqS6IJ4OfMt7ccVlgeIlEeQC0tnG0iqD2l3NgjQApyDvgYA3bJYuX+Hw8Ov443lGm3s5ZZ5m2DS3VwmAB4ZEZ0ruSAOpNQOW5r1bq5XsIkuiIx2zvrjtoGUMkKIuGkkLay26qSgOcAU0cP5cjjlM7kzXTfFcSBdfTACAALEoGwVANuua1pjJx1T5f6fAVusjF6Y8L95IHBr3s+LuY4ZIbW+R2GvbtLiIBmlEZ3i1xltmwW0ZIGKfKS+cEZYFuIwTJaSJchR1ZY8iVPrE0g/SpVxzuJiE4eguWYZMxLCCIY++6g633H2a7+ZXFMalFbmUMz4P32j2re6e8RjM1k63Keoj/ar8jGX/QVxvuH2VzEJ5o4HjKBxLIqZCEZB1ndRgjxFROKcN4nJG2jiEYkII7P3WMREEYKktrkA9cn5VlXEve4VjsrpiBbqAiD4GXJKyA/1nXAJ+HGMAg5zVsZcF50SWGyfxvmt45McMluY486VDyNIsjMQEEccwYxrnxJyfIeL1yzy/bxkSzjtr2WRozPLhzJJGG1mHGRHGCjgbKcJ8qzjlgqeI2YO/26nA36K2k/INg59D5UyW/NduCluZhDo/uha62B+yMkgMEw8NAC6Sx6Hrgb1hYsvCGanhbmpRyhgGU5BAII3yCMgis4565t7SYQwXQijgkjFyySqjv2sip2ceDqbQutnIzp2zuNuHEeZIbiG3xclOxkjt7m1hmZVlRmEZaIqQZEBwwKndSQcGn5uXbYxLCbeExJsqGNCq/IEbfOq105y2F/U6cJIoOG8HigB7JApbdm3LOfNmOWY/M1MqNxXk+0jjOlp7YN3QtvLINRPRUjyyljvgKvn0AJpKuPYu5JktbwiQHdZRhkbGSpkiJBYZwcCuY/SJybcp/p/sdj6tWkkoYH+vxmAGTsB1PlWb3PCuYLUYBaZB4p2cxP+kO0/lSVzFzBfSns7p5Bj+rZezH1UAZ+orFekWZ3ksfiMf8AaVte6nk1DmD2l2tvlUbt5B91D3QfzP0/TNJHKnP068WS7kOo4ddA6BCjYRQTsAcHr1Hjk0kUyez3gD3l/FDGQCQ5LHooWNjk/XA+orr9P0ddG8efJzb+qndzx4KTiaETSAggh3BB8DqOQajVqntr9ncsF1JeQxs1tMdblV/ZOfj1Y6KT3gx2yxHzy1IyxAAyTsANyfQDxpsVPmtK9gIX+6jZO4t5NPqdSZ/1dR+lJ3COT7u53hgdl6ayNK7HB7zYGxz+lfcvDp7GUMJDHNHLIgMbEFTGFywYdQdZH8LZozgMZ2R6k4zyrbXRDSxAyLusqkpKp/LIhDj5ZxVRc8B4jErLbXqzKVIVLxMsuRjImiwzEfnVqxax9snFIyM3AlA+7JHGc/Mqob+dPnCf6QcBUe820qN4mIq6k+OzFSvyyfnVtcWS6prsWXCuD3PCoI2nl7W3HcmRNbLappUJLGXzIyBg2vwAcFVUIacEkDAEEEEZBByCD0II6j1pQh9tcE7dnaWl3cSnoumNR82OttK+pGKj8F5f4jEXkSS2t1YkrYhZJIUz4atWYz59mNOcnHhWFtKlvE0r6j2e0x0urpY1LuwVR1J9dgPMknAAG5JwKV4ObZ3maGKCOSQ63H26ARRAqqdtoDlXJPw4z8XguT83HB+IXMweWWG2RF0qsWZmy2dciM6qI5NPdDaWKgtjGTm7tODrbQrHaJFGFxsVOGwMd4qQdXjqOr5HNVro/uC3q1xA/eE8NaPW8rh5pSGkZV0qNK6VRASSEUeZJJJJ64FhVBc8xyBighIKnEko1TRRnGcHsh2jNjBIKoBkZYZGfn3hGhM54k3ZLuZIzbCNfQ5jc5z90knO1NLC2RznlvLOfO94WiFnCSbi6IQBTukWR20rfhQJqGfEsAKtk4hbQSRWgZI3ZT2UI27iDwA2GwPXrg4zg1lUPO80E1y8AjlM7gi4nQrIVVQqjQhC6RjKju9dx4UvXU7u7TSSMZiwczE6WDL8LKR8GnbAGwpeyLm9+DoUyVUduWeiKXueeWReWrAACeMF4X8mA3XP4WxpI+R8BUPhXHZZ+De9MQJvd5XJXujVHrx03GdAzjHU4x4U/MvGTH3YdaNJaR/s9byF7iQaTt3maOKK4cfM4xmloxedhyUlp3P3hXAZCtrLYJEsJgLrNK5LrNMoV5pFC/auqZRVyFBZug2py4JwVLW3SBMlEBBLblySSzN5liST86ouReJxFri2hdZIIHV4XU5Ajn1OIj5Mja1wcHGNhg02V0I4e5xrHJPS+xya0Q6coh0HK5VTpPmu3dPqK433ERGQiqZJWGVjBwSB1Zj0RB4sfkATgGPf8WwWSIrrT9pI3wQA9NeCNTnIxGDk5GSoIJj29goRnlyIzguZPjmPQGbA2XwWEADfBG+gWM8HK1tmlbtC+2CGnHdGn7yW2f2ce3emPebGx2UpbWdxCBGkbJhk1xqpHeQY7yjxXvDfzb1quvmaU6Sndxq7N9lAG4kufQYysPjjLdCY/m24cZNRBYRyYMk2cS3HkFI3ihA6YwcHu4zrYJL0GudzapIumRFdfwuoYfowIr6hhVFCqAqqAFUAAAAYAAHQAV9E43PQUFRS4l7KuHTEk24jY+MTMn6KDo/1aq/Z1ysLTize46prUI6XEzqpEbAZEMbggO2rQW0rtgA+NNNtC/EsiJ2isskNMuz3HgVgP3IuoMvVui7d6nTh/D44I1iiRY40GFVRgAelVYzWpcskYrlDaInwIq+PdUD+yutBqpqZTyVAUtSp3Kz3Kk/K4kFZJz9bkXUj5GGuLhfUFWQnP0da1zgt2kaXhdlSOK+vFJYgBR27Ebnp1pU//wARNxMuSDBAbuedJmBzJHKsa9xDht+zUgtpG+2c4oxklSUXlmVxRFmCqCzMcBVBJJ8gBuTWjcrexuWUCS9bsI+vZgjtCPHUfhjGPmfMCtJ4DynZ8NTVGoDbBpn70jZ2ABxnc9EQDPkTUbjd4ZO6+AuCyxNgq2ncmXvASFRv2eQi7a23XFo1kT6iU9o7IuuB8Et7aIJbRqkZAOV317bMW3L7eJJqwpM4ZDK+pIgYmBA1odCqcbtIoHZuTsQukFs5IjXSS4woQoBYsQACxABYgbkgAAZ67DFXawJzWHyRb3iyRMEIkZ2GQscbuceZ0jCjIxliBUPiHELgRMyRpEe6q9qwZtTsETKRnSBqYff+lXNZ/wA9c8pp7C2bVIroxlGCqGOQOAM5EjZUA+A36naoYRWXsT+NT21jAqXDvcNjKwlgO0JOWd0XC4ZiWLSatycZO1ZnxW/NxKJGSJNIwiRIqqg8AMDLH8x+mBtXGaZnYu7M7scszHJY+ZP/AKx4VO4By9Ney9nAucY1u2QkYPi58/JRuflkijYzGOCvjRmZURWd2OFRRlmPkAOv/Dxp/wCROVYFZZLlla6+JLdwV7I+eiQAyOPxY0j7v4i08I9mkVsA0M0q3GnS83cYPvnBR1ZVTPgpB82J3qZd2E+nTPBFdR/kAB+ZimJXPykJ8hQmiJ6nwL0Jjto7yxnYRRMs8sDscBoZVZpFXPV4mZ8jrgqag8h8Oh1pdXEp99kijAjkUxCNdAVRCrgF+5gaxnqfM5u5uF2847JXKkEEW86awCPHsrgagPWMqPWpd/cvHG3vMMc0IBLFNOAB1LRTHH6Ox9KiMEm2RO1yiovsXCxgZwAMnJwMZPmfM1UNfPc5WAlYRkNOuMtjqlvnYnwMp7o6LqOStNDbpcMY0le2i8LaQuGm3By0UrBkhwMdmhGoMdWB3SxJNLGAGiVlGwMJxgDp3HxgY8FZvlWhhjB8cN4UFC6lChd0iByIydyzH+slJJJc53Jx4s33PZSM2rUuQ3dyNol37yruHlPTU2wycDAIfrbcVidtCuO069mwKv8APQwDY9cYqVQQVlvwwkkOMRKxKpq1GU/9rMT8RJ3C5PQE5OAlpX5UTinFY7eMyStpUYA2yWY/CiAbs5OwUbmgjk73V0kaM8jBEUZZmOAoHiTVfY8Fk4gQ9wrRWOxSA7Pc75DTjqkPlF1bq2B3ak8G5ckuJEubwaQh1Q2uQRGfuyTeDzjwHwp4ZbvU31VsYhXjdnzHGFACgAAYAAwAB0A8hX1RRVTYCaW7znAOSlmguGBw0hOmBD45kAPaMPwxhjnYletdOcOVWvo1QXDxBTkppR45MEECZGAMi7fDqA887YpJHvLUATWomiUYElnkkAdMwPhht4Iz1KKSbS2IvCOSoonaWUmeZ5XnLOO4kkhy7RR5Koc+Jy23WrLiPGFiZY/jmkyUjBwSB1ZidlQZGTv5AMdq+eFcxW9ySsUgZ1+KM5WRf3kYB1+oqdNArjDKrDyYAj9DV0LN7+8KV/NISHkOGydK/CdI+IxrnMaY+JmKsR8TRrtUrh/BWl3ZisWcr1DMB8JUfcGMYOBj7iqftGtouBRK2rvkDojOzICDkEBicY8B0HUAHerGruXgu7NsI5wQKihUAVR0A6D/ANda4cS4nHbxmSZwiDxPifAADdmPgBkmqXmrniKz7g+1uCMiIHGkHo0h30DyG5PgMbjK+L8ZmupO0mfU33QNlQHwRfAeu5PiTWbZEa3LcveaOf5brMcWYYDsRnvyD85Hwr+UH5k9KVa/Cf5kAAbkk9AANyT5CnLlbk2QP2l3ZTSAYKQ67ZUO2dUuqbUf3NOPPV0FeRhYicOTvZ/LfYkfMVr+P70vpED4f4w7eQbw1C8kTh9ukVtbu2TpRI45XAPi8rIrMB4ljlm8M9R8/wB27s/DZxqPDXdAfyjhf+2j36+P3bNP4p5P+WOq4ZGuPkqY4DIxkkivpZ9ysgjlg7MH7kIZ00IPIkliO8W2xMgur9CNEMsyk9LlrVGUekkUhJ/ijYn8VSv78PW4gX9y2b+152/sr890uD8V5N/BHbL/AGwsf51bDKa4ruXk9skqaZUVgdyrAMAfrtn1quk5fI/YSvH+R/to/wBGOsD0V1HpUM8IJ+K4u2/z7J/utFcjyxAfiEsn+UnuJP5PIRQosHZF9j9vmljA95tlkRSGDxFXwRuG7OXS6kfk1n1qVw3ikVxH2kLh0yRkZ2I6qwOCrDxBANRV5XtB/wBVt/rDGf7Vqwht1QYRVUeSgAfoKssmMmuxzvbCOZdMsaSKDkB1DYPmM9D6ipFflVXFeNFHWCBO2u5BlYgcBV6drMw/ZxDz6noMmpISb2R04zxxLcLkM8sh0xQpu8rfhUeQ6ljso3Nd+XuUHMq3d8Ve5H7OJSTHag+Ef45CMapDvtgYHWZyzykLdmnmbtryQYeYjGkf9lCP6uIHw6nqST0Yqo3kZhDSFFFFQaBRRRQAUUUUAVnGeWra7GLiFJCPhYjvL+44w6H1UiqKfk64h3tLtio6Q3YMy/ISAiZR8y/ypwooIaT5EKbjU1v/AIZaSxqOs0ObiL5kookQfvJ9an8O4pFcLrhlSVfNGDY+eOh9DTdiqLjHJNpcv2jxaJvCaImKUfxxkMfkcirajJ1LsKvMHIVtdFnwYpm/rUPUgYGtT3X223GduopE4j7N72M4RUnUnGpGCY/eWQjA+RatQk5ZvoP2Fylyg/q7pdL49Johuf3oz86iScydj/hkE1r+dwHi/wDqxakUfv6PlRsyvvxIHKXIkdpiSQiW5x8eO7HnqIgenqx7x9BtTRXO3uFkUOjK6HoykMp+RGxrpVjJtvkKKKKCAooooAKKKKACiiqVJpb9zFaN2cCkrNdjB3B70Vt4NJ4GTdU8NR6GSYxcuD6vOJyzSm1sgrTD9rKwzFbA9NePjlP3Yh82wKZeXeWYrNGCZeSQ6pZnwZJW/E59OgUbAbAVK4PwaK1iWKFAiL4dSSerMTuzHqWO5qbVG8jUYqIUUUVBcKKKKACiiigAooooAKKKKACiiigAoxRRQAv3vI1q7F41a3lO5ktm7Ik/nC9yT+NWqtn4VfwfCYryMeBxBN+ozC5+kdOVFTkq4p8iHHzXCGEc+u1lOwS5Xs8n8jnMcn8LGrir66s0lQpIiujdVdQwPzBGDSvP7O40ybKaWzPXQhDwk+sMmVH8Gmp1GTq8EqiqeV+IW/7a2W5jGftbRsNgecMpBJ9EdvlX3Yc0W0rmMSBZh1hlBikH8EgDH5gEVbJk4NclrXzLKFUsxCqoJJJAAA6kk7ADzrlf36QRtJKwRF6k+uwAA3LE7ADcnYVw4dy894RLeIUgBDR2jYy2Oj3Q6E9CIui9Wy2yjeCYwciNZ2MnEt+/FYee6yXY8h0aK3PnszjppU5Lta2qxoqIoVEAVVUABVAwAAOgA8K60VmNJJLCCiiigkKKKKACiiigAooooAKKKKACiiigAooooAKKKKACiiigAooooAKr+L8Bt7pdFxDHKp2w6g4/dPVT6giiigBG5S4HEvF7qLDtFapE1ukkksiws5cMyCRjpOFAB8N8Yya0kUUUAFFFFABRRRQAUUUUAFFFFABRRRQB/9k="/>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sp>
        <p:nvSpPr>
          <p:cNvPr id="14353" name="AutoShape 28" descr="data:image/jpeg;base64,/9j/4AAQSkZJRgABAQAAAQABAAD/2wCEAAkGBhQSERUUExQVFRMVFxgXGBYXGBcbHRcaGBccHBcYGCAaHCYeGBojHRwYHy8gIycpLSwsFyAxNTAqNSYsLSoBCQoKDgwOGg8PGiwkHyUqKiwsLy8sLCkqLC0uKSk0LCovLCkpLCksKSkpLCwtLCwpLCwsLCktKTQpLCkpLCwsLP/AABEIAPMAzwMBIgACEQEDEQH/xAAcAAACAwEBAQEAAAAAAAAAAAAABgQFBwMIAgH/xABQEAACAQMCAwUFBQQDDAgHAQABAgMABBESIQUGMRMiQVFhBxQycYEjQlJikTNygqEIQ7EVJDRjc4OSorKzwcI1RFNU0eHw8SV0k5SjpNIW/8QAGgEAAgMBAQAAAAAAAAAAAAAAAAQBAgMFBv/EADERAAICAQMDAQYFBAMAAAAAAAABAgMREiExBEFRBRMiYXGxwYGRofDxI1LR4RQVM//aAAwDAQACEQMRAD8A3CiiigAooooAKKKKAClXjftN4fbI5NzFJIvSKJ1d2bOAgCnY523xjqaUfbHzaSwsImIGFe4ZTg6TnRDt+L4m9NI+9WWsihdOML026Dy+W/jStvUqEtKWWMV0Oa1PYaON+0i/umJ7VraPwigOCB+eTGtj8tI9KWZR2hLM8jserNLIxP1LVHMmDhzkqMjOAGGepztqHTfbfPjt3WQnfAI9Gz/wAP60hOyx75+yHYVwW2Bh5f55vLM/ZytIn/ZTs8i/wknXGfkceamts5R5si4hB2sYKkHRJG3xRuACVPgdiCGGxBHyHnQP8/0P/tTP7PecF4dcu0ufd5wqyEb9mynCS4/DgsGxvjB3xW/TXy1aZsx6ilY1RR6Aor8RwQCDkHcEeNftdIQCiiq/mDjcdnbS3EpwkSFj6n7qj1Y4UepFAFNz77QoOFxBpMvK4PZwr1fHUk/cUZGT+gNeeuY/a5xG8Y5naGM9I4CYx8iQdbfxE/KqLmfmWa/uHuJ2y7dB4Io+FFHgo/8AEnck1U0AWLcx3Jj7M3ExjyW0do+nJ6nGcZqVy5znd2Mge3mdN90J1I2/RlOx8d+u+xFUlFAHqj2be1KLiilCvZXSLl485DDONcZ6kdMg7jPiN6ea8UcM4nJbypNC7RyIdSsvUH/iPAg7EEg7V6r9mvPK8TsxJ3VnTCTIPBsbMB1CMNx8iN9NADZRRRQAUUUUAFFFFABRRRQAUUUUAeYeJcSNzcTzkk9rNIwz+EMVjHyCKo+lcK78SsuxubiHGOyuJlA2+HtCydPNWU/Wo0kgUZJwP/LNcO7PtH8zs1Y9mvkMnAOT/fOHTPHg3Uc/2ecf1SD7NifBw7HOdiVPgaVezKscKVYEiSJhgqw6gg/C38j/ADrZvZ5wJrWzAkBEkrtM6n7pcDCfMKqg+uakcw8lW14dbqUlxgSxnDY8A3VXHowPpimZRTWDGO25ignB6Bs+qkfqSMV838brGJCv2D9rHq/E6KpIH0OPU6h4U/z+yl1BPvBdQd1jiVZCM76S8ugNjzFXnMHA4VPCoBGvYLeIug9MdlI3ezuSSMnPU9c5qtVK1bk2WPTsPfKMDpYWqSDEi28KuCMYYRqGBHgQc1bUCiuqcsKxr+khxorBbWwP7R2lcA+EYAUH0JYn5rWy157/AKSCt77bE/D2BAGfESNq2+RWgDIqncE4NJdzpBCuXc4HkPNm8lAySfIVBr0F7JOTFtLczPg3Euzf4tQf2Xo2d29Rj7tUnPSsmlcNbwZv7UOQ14e0DRZMTxhGbfeVB3yfLUMMB6N5Ui16h49y017BJBcPGUcHTpiYGNgfs3DGQ5I8dhncbZrzZxrg0lrO8Ey6XQ4PkfJl81I3B8jVap6lhlrYaXlcEGnD2W84Nw+/jbP2UpWKUeGlmHe+anvD6jxpPoFamJ7hoqp5SvWmsLWVvikt4XPzaNSf51bUAFFFFABRRRQAUUUUAFFFfjHAoAxD2wcHMN+Jsdy6Qb/42IBWH1TQR+41LHL8Ae8tVKhh7xGcHxwcn9ACfpTUhivESe6tpbma9ZmVldQbdAsjxxW+pxusaFiF6lt8k4qy5E5E7B/eZZBK4LiHAwFQkjWwxntWXYg405IxnOOfbX/U1o6FUno0MZeNHOkOpaHGWUYJlcuixQ4yMhmY5B2OACdJIMm0u27R4pY+zkQI2AwdWR9WllYAeKspGBgr4ggn84tbSPH9kyrKjK6Fs6dSnIDYBOPofDY1Q8lcJngeZbu5a5uSsbFiSVRGaXSilu8ct2jYwAMjFWWnR8SXq1/At+IThp0haYwR9m00koZVOA6JGgZtl1M+5693A+Klzm+Y+5RTSSuvu13kzRBdZWOSWDWgxpDMCD0wC2egqfzdy3DdT2wuAzRN2kRVXZQW0iVNWkjUB2TjHm1dOcEWKyREjyqzWiLEoB1L7xGOzAOxyuVwdt6smsJLkpJPMm3sTeROLym5ltpJJ5E7GOeP3gL2seqSSOSNyoAYBkBB32OxIwaeKUeUeFym6uLuaIwh44oIY3K6wkZZmZwpKrqd9hknC74zTdTUc43E5YzsFYZ/SVsjqs5cbESoT6goyj+bfpW51j39JJh7pajHe7ZsHyHZ7j65X9KsVMP4Bexw3MUsqGSONw5QEDVpOQN/DOM+lehuXOYpCLZZIoFiuYw0BglLlO4ziOZWVWDFUfvDIyjDrXmmtj9kXBY0dbqTustpqBdtsPPMrOMnuqqRgeXfJ8aytSxlm1LerCHfmS9tYZg9/LPHbsiLEY5LhFWUO2vPYEEsVZCNWdo2x41X3XKttxJJY5XFwsL6ILxCC+lkDaGYd2RkJIORg7Zw2o05SwpIuGVXRvBgGB8tjsaouXeZoZp57aFAqW+NDKAEcZKyaABgBXBXbY5zS6n7uEuBnR72W9mY3zF7JprSaIGVGglcIJumk4Jw6k7EgHGCQTtkUocWsRDM8YcOEYgMMYI89if/AHr1FzLbo9pcLIAyGGTIbpshIP0IBz4EZryrbwF2VFGWYhQPMk4A/WtanKTy3tjj7mN0YwWEt/P2PYPI0ZXhtkD1FrAP/wAS1eVwsLQRRJGvwxoqD5KoA/srvTAsFFFFABRRRQAUUUUAFBoooAzS3tRw/wDveeGZ4oJWltZY4ZZRpYsQh7IMUkTW6d7AZd/MVI9nrZ4bbNnJdWc/vPI7MPoxI+lPl9epDG0kjBERSzMxwFA6k1m3LPEWhYiSNo7S7nkks3YjpMxcRSDrEzbyID1146jFL217NoZqs3SY31Q8Pu1XiN1ExAkdIJUGd3QIyNjz0sGzj8Qqv9qHFZ7eyD27FGMqKzr1VSGO2QRuwRd/xY8ao+A832/EQEvLMy3Eak6o4u0GnYFlx349yMgZG438l0thtxeNS4Q38VvVe6t7dCDIsnbuBv2caIw1N5anZVGeuT5Vy5iJmntLSPeRp47h/wAkNvIHZz5ZYKg8yaquBQtFcXENjZBGk7Jhq0okKhMa5ypJ1EkkRDLkAk6Qc09cs8rLaB3ZzNczYM07DBYgbKoGyRrvpQdPMnet4V7pi1luzXcvKKKKZFArD/6S8n+Ar4/bn/dCtwrFP6StmSlnLjZWmQn1YIyj/Vb9KAMJr0V7Oja3nDrXKRSvbKFIZVYxOCd9xlc7HPj9K861L4Xxea2kEkEjxuPvKcfQ+Y9DtVJw1I0rnoZ6T5givJIJkUxwrhsSRGSWUp5IhVAHYZGzkjO2Tg1Vcg8udhLI4kZlEYjX+95YVwWz/WnUxGkdBgaupPTMrP2zcSVhl45Bt3DEg1encAP6Gt64VxBZ4Ipl+GVFcempQcfTOPpSs4uCwxyE1PgWPanxhorCZIwWkkjYHH3Isqsrn07wX5uPI1n3sH5S95vzcOuYrXvDPQyt+zH8Pef0Kr51tl7ZpLG8cg1JIpRh5qwwRWccv28/BYZuzmMgiuINcQCFLjtyq6F1IHimEeg/Gy7r1ycWrsjFbmV8G3k26ikk8/z5GLBtPjm4i1fQYKn/AEhV1wDm6K6dowrxTINTQyhQ2knAddLMrpnbKscHY4NbQvrm8Rkn+JhKqcFmSaLyiiitTMKKKKACiudxcLGjO5CqoLMxOAABkknwAG9J9vzjeXR1WdkvuxGUnuZTEJPJkjCNJoPUEgZHlQA6Ut8S53jWY29vFJd3C/GkOnTF1x20jEJHuMYyW9KhXHALy62u7vREfigtFaPV+VpWYyFT4hQmaveHcOjgjWKFFjjXZUUYA/8AE+ZO58asolXISeKRXV5fWttxARRWzLJOsMLu4neFkIinZlUMFB14UYOD9G7mDgy3dtLA5wJFIDeKN1Rx6qwVh8qq+eE0RwXfT3O4SVjj+qbMU/8AqOW/gqfzJx8WsWoL2krt2cMS9ZpD8KjyHiW6AAmrpJFc5KHhnE0uYmtroILlV0XFu+Ovi4B+KNtnVhthh40pcLgigvmHD7RnnCNGUWVpFGtlIeeTUyQxqEyFBLtq3C4GaOXgcr3E6XMayXYkLTFYu1Zi26srOAkcRXAQeQ8CCKuuQ+KTWFxJEdXuKtCswddHu8twWEbgdAhIUNjb7QEdDXPgouxx3G5dQ8YXJf8ALrNw2/mFxJJKJreGa4mVcxxytLMofSO9HEEUJqAIAQFtI6aXb3KyKHRldGGQykEEeYI2IpV4RcCXiV4yHKxxW0BYdO0UzyOufNRImfItipcvLEYJaB5LV2OWNuUUMfNkZWjY7/Fp1etO6fAtq8jHRSoeH30PfjvDclesNxHCgkHkskSKY28iQw8x4i94LxlLqISx5AJKsjDDRupw8bj7rqQQR6eIwahrBKeSdSr7TeVzf8OmhUZlAEkXq6bhR+8NS/xU1UVBJ4gkjKkgggg4IOxBHUHyqVwvhEty+iGNnbrgeA8yTso9Sa2v21+y1CsnELfSjKC1whOA+476bbOSdx97r1zmTyhy2tlbLHgdoe9I34m8vkOg/wDM0l1nVLp4Z7vgb6Xpvbyx2XIp+z3kmW3uLgTona+5TNDgqxViVXUMdG72MjzNavyvw2OC1iSIsYtOtNRzpWTvhQfwjVtnO3iarLI6b6BvxxzxZ9T2cgH6RPUu1M9upgS3eQISIXDxrH2ZOUV2LakKA6DhGyEBGc4CFXU+03m8ZX0yMzqVM3FE/i/E+xQYXXI7BIo841uegz4KACzN91VY+FLFxaZnSInWtse2lfGO0uphnUR4aEOQPASoPu1dzL7qj3VwRLPp0qFGFBYgLBCDuNb6QWO7HBOAoC0av7tAWkOpydTsPvyyt4eQLsFHkNI6Cl+ov1LEPkvj+/ubdPDXPVLhFlULicEmBLAQtzDl4W9cYKN5o47pHqD1AqYucb4z446Z9K/a5kJuuSlHlHUnBTi4vhjrwDjCXVtFOnwyIGx4qejKfVWBU+oNWFI3s6lKT3tv93XHcoPITgiQDyHaRu38dPNezqmrIKa7o8pZBwk4vsFFFfjNgE9MVoUEvneT3u5t+GBsJKDcXONibeNgBHnw7STC7eCnz3ubrhjAl4JDG/4WJaJsAABk+4MADVHpI/N0K57PM3LXXEnG93KVh/LbwkpGBnpqIYnzIBpzrSK2KN7kbh192qZ0lHUlXQ9UcYJU42IwQQRsQwI61JqC8BW4WQZxIvZuPVctG30HaL66l8hU6rIqcry0WWN45BqSRWRh5qwIYfoTSzytybJBIJbqf3mSJOwt2wQIoQMZwf61xgM3koGcZproowBnftMt4/erUlJGaSOdWCSmIOkZjKhyu7ANISB6nbfZc9lhT7SyuI8x3sbAlmJLSW+UlTIOQCoLjyKtg9MMftYtC0tgwDnv3EeIyQx1xBgBgg/1Z8RSgLOSzaK67K4VYbhZmBdX7rNibIWRiAUZzn13NIzm43fB4+5qoNxzlG0cJ4RFbRLDAixxp0Vf5kk7knxJyTUuv2vynzI4veIJFjLASOrMq+LBNIcjzxqXPzqmspvd+KNF0jvY+2X/AC8OlJcerRGJv82x864834Sbh83il4sWfy3MbxsP10H6Cvzmk9nd8NuGz2cdw8TY8GuYmjjc+gbC/wCcqkiyHKiiisy4l+1ZybWCP7s15bI3qofWR+qCqqKdWzpYNpJVsEHDDqDjoR5Vae1Rf73tjnvC+ttI/ESxBH+iWP0pT5RYNDJIOktxcOPl2hVf5KK4XqsctPx9/wCDs+mywmidxZ9CrMM5gkSbbrpQ/agepiMg+tOUt2ioZGZRGF1FyQFC4zqJ6AY3zS0RVZbcvooRWeWWOL9lFI+pI8fDpUABtPQF9RXAwRXKhOOnEhu+iU5JxJU92byVZiCsEeTArZBdiMGdgd17pIRTuAzE4LALA5sbFuD5TWx//Zjq5ql5uI92GenbW2f/ALiOiE9dsfmvqa+zVdTS8MuqKDRS4wceBz6OMQY6TW06H/NvHIp+mWH8RrS6zHhx/wDjFj/krv8A2Y606vWenvPTx/H6s811v/vL8PogpY9pfETDwu6Zc62j7JcddUxEa4/0qjc9e1C14Z3ZC0k5GVhTGceBcnZAfqT4A1l7+1SbjN5aWggSGE3MLthi7ns21bkgLjAJxp8BvTwmbRwbhi21vFAvwxRpGPXSoBP1OT9amUUVuZEHjfFltoGmcFlQrsuM991QYycdWFTyKV+f21QwW4+K6ureL5Ksglkb5BYz+tNBNR3A/KKKKkBM9qyEWkUqtoMN1C2oY7ocmJj3gR0k8RSDe8SWSKRPe276Oh1OpUhlIPxDT4/dxWke05SeGyKPiaS2VR0yTdRYHpSe3Brj8MZ9O1b/AIxgfzrl9avfTTNYVqa3lgd+Bc2wGztHnmiieW3jkw7que6AxGojPezU1earU40zK+SFBTU4yfVAR4/Sq32YSk8KtR4orxn5xyuh6fu00aj5mukstGbFfntA/uUX3nv7cgekRaRz9FU/qKPaU2OGTvjJj7KQb43SeNtj4HavjT7zxf8AxfD4v1nuh/ywj9ZK+/ab/wBE3f8Akx/trR5Ac6KBRWRoI3tJlzNw+LHW4kl+XZW748fNx+lK3I4xYQr0ZQysPEOsjBwfXVmmTn7fiFh6RXh+WewAP9o/WlgN7nctkYtrlwwbwjnOxDeSyYBB/FnzrgepPVY4Lwn+Wf8AP6Ha6BaYKfxa+n+BgoqNdcPSQgsDqHRlZlI+RUg18IzxnDnWng5xqX0fGxH5gB6jxrjYTWx1ctPcmVR85rmzf0eE/pPHV5S3z3xFI7ZVdgpllhUfJZUZz8go6/LzrShN2xx5RS5pVyz4GQ9aK5W92kg1Rurr5qwYfqDXWsmscmieTnwSMNxe2z1S2umH1aFd/pmtJrJeWuJkcdU4zG0T2gbykCi5b+QC/Mela1XrehWOnijzPWPN0meQ/aTKW4te5JP98SDc52DYA+QAAHoKsfYzFq4zbbZx2rfpC+/61V+0Rs8Vvcf95l/2zTR7ArTVxQtj9nBI3y1FUH+0adXIo+D0XRRRWxmK8n2/GFHVbK2LfKW6bSPqIo2/06aKWOSnEknEJsDU97JFn8tukcSD+TH+KmeoQMKKKKkBP9qb4skAJGq6tRkHBH2wOf5UnCSX/vM/+lH/APxTh7WEB4d3saRcWxORnbtlB/kazyKC3bZYkJ8lhz/IJXK66LclhmtdLsW0sGh+yuT+85EyT2V1cLk9TqcSDOPH7SnEkDrsPE+Q8aQvZMwC3iKugLcKwUoUxqt4/ukDGSpPr1q89oF+0XDrjRntJF7CMDqXnIiXHqNWfpXQrf8ATXyKSWHg4eztS9q1ywOu8mluTnwV20xD5CNE/Wvr2lRhuGTqejGFT/FcRDb13q5i4SqW626kqqRrGpU4KhFAVlPgwwCPUUo888YKWfZXSsGE1trdUbs5US5jZ3VlysfdXJRyCu4GRhjd8ELk0eigUVkaCLz/AA6byxlx3SLiDP5nVJEH6RSVXXdokqNHIoZHGGU9CDX3z1w1r3iMdv3tENt2uoHT2Mskv2My798jsWUjwDHHU1Dt7qVARcxtEUIBkI+zbPQhh3Rn6eHQnSPPepQzbqjykjtdBbFQ0SINjdPbOtvOxdGOmCc/e2yIpfKQAbN98DzyDe0sc7TrLa9nDIhnaSHsVVlLNJ2yadIz69aueC8S94t45cYLqCR+Fujr9GBH0rn2QbgrccvD+f8AsfrmlN157ZJTuqKSSAqgkk9AAMn5AConKXBWuJpLy6hTs5FRbZJQGZIwM6tOCqFydX4tgOlR+MStM3uUIBlmQ62IysMR7ryP6kEhV8T6UxQcqxqir2t0SihQ/vM+rYAeDhfDppx6U303TycHLjP0FOrnqehcLn5krivL0E2XZezkA2mTCOv8X3h+Vsr5ilTivFGtFZZMSS4XsdOwuNZ0x4H3W1bMOg6jYjDLZXUkEqQzv2qSEiKYgBiwBYxShQFLaQxVwBnSwIBALJfDEN1LBIyL2Vis0EUmoN2xDiPtFxsECpsepJJ6VE6tOfacL9/rx/BjRKevTDv+8nWSE2VtDNkvJaypcSMOrksfeT/Ekkv0xWyKaza5thIjIwyrqVI8wwwf5Gmf2d8Qabhtsz5LrH2bE+LQsYmP1KE10PS7XOMovzn8zP1GtRlFrxj8jy5zx/0le/8AzVx/vnrYP6PXAdFtNdH4pn7JfRI92P1Zv9Ssb5vm13922Marmc4+crGvRvsfQDg1pjxWQn59tJmuzHk5MuBou4ZGICSCNMbkKGcnwC6gVUfNWz6dTDa0uk3SdJPyzRAZHiNcRXHz0N8qtahXdnJI2O0McQ8I9nc+rndF9EwT+IdK0aKC5yYklrcT2c4TXK0l8rxsxUiaYq6EMqkFG079CGHSnCqK85MhdhIjTRXCjCzpLIZAM50ntGYOhPVGBB8qhPx27s/8Mi7eAf8AWrZTlR5zQbsvmWjLD0FQtieRqoqLw3ikVxGJIJEljP3kYMPkcdD6HepVWIFv2jwluGXJX4o0Ew+cLrL/AMlL55ptiAfeIsHf4wevToa0N0BBBAIIIIO4IPUEeINY9xnhx4XIYpCRaNk28pOcDqYG8da76fxL03GK5/WwbipJZwTrcVshp9nd2st1xF0bUha2AO/hAQeoo594uEv+FQMupHue0b0K4jhJ9BJJn5qK6cowjh9pLc3riE3EiyMH/ql0qkUbY6vgZIHQkjwJqt44icRvdNtKr9rw6QwSqQQs0F2joQfu94Lq+QpmvMa0n8CVu8mj1G4nYieGWFvhljeM/J1Kn+2onLHHlvLaOcDSWBDp4xyKcSIfkwP0wfGrStuSpSez28c2nYTftrN2tZD+LsgNDjxw0ZRt/M1c8a41FaxGWU4UYAAGWdicKiKN2djsFHWk7jPHo+F37zSByl5b50opYtPa4AUADbVE43JAHZZNcuCzx3kwupZ4Z7hQRHHE4ZLZW6qgzkyEbNIwBPQBRtS85aBiuOtn4nCJ7if32ZuxudOmGJTlYo8k6JsEdszZOrfC/dIIzVmnMKKQlwOwc7d8/Zv+5JgI2fwnS3moqxqg5t48kMfZB4lnnBVO1ZFRR96WTWcdmgyd/iICgEmuZbUr3vyPaVCOx14baRXV8OyWLsLTTI7xhftLhtapGSox9kMyEZJ1PH0xuoTcQa3u7yzhXtbg3TtDH0AWZVlLOfuxoWbJ+QHnTZZcyR29tFZ8Lja5ZFCLKVcQLjrJJLgK++WxHnUdhjw7cC5eFuXkdzNczHVNOwAaQ+AA+5GNgqDYACtrKK1Uq3v3MqJTU9a2P3lzgAtYzlu0mkOuaUjBkf08kUd1V8B6k1ZzTKilmIVVBJYkAADqSTsAPOqrjfNUFsQjFnmb4YIhrkb10/dX8zED1pdu7Sa9YNd4WEEFbRDlcjoZ2/rSPwgBR69awsthUsyG4QlN4ifHErn+6hUYI4ejahkEG6YdGx1WEeGd2O/TFWsECooVFCqowFAwAB0AA6V9gV+1w775XPfjsjqVUqtfHyFWXsymxHdQHrDdSFR+ScCZf5u4+lVtceCXLwcViCbpdo6SrjJBgRnjkB8PiKHw7y+OKc9Ls03afKFPUYaqtXhnnzmb/Dbn/Ly/7xq0v2Je0ZIM2Vy6JESzxSMcBXJGYyegU7sCcYOR4jGU8RP20n77/wC0aj16dPB55rJ7VDZGR0O4Pn6iivJ3K3tCveHkdhKTH4wv3oz/AAk935qQfWtg5V9u0VyRHLazrLuT2CmYYAyW0jDgD0DY860UijiajX7VXwTme2uwfd5kkI+JQcOv7yNh1+oFWgqxBmvPPDVa4KcNi7PiQUSyTxSGFUUt3RNp7srvg4VhnAJJx1ubTn2RI1F3Y3iTYAbsYhNGzY3KNGxwCfA4x69a58mIXhe6bOu8lec56hCdMC/JYgmPmav6Ql1DUngej0ycVko15n4gPtns0NuT+xR2N0iZ2Yj9m7Y3MakEdMk1X8c5vMvZzLw+4aC1Zp5GuFSE92J1+ySQ5dl1684A7mxzirzjs86RF7aNZZFIPZMcdoviqtnCt4gkEHGMb5CBxrjFzeSCOe2nS1TSxhjhuWa5k6iNmaJAEU7nOAfM9RH/ACJ6W+fqS6IJ4OfMt7ccVlgeIlEeQC0tnG0iqD2l3NgjQApyDvgYA3bJYuX+Hw8Ov443lGm3s5ZZ5m2DS3VwmAB4ZEZ0ruSAOpNQOW5r1bq5XsIkuiIx2zvrjtoGUMkKIuGkkLay26qSgOcAU0cP5cjjlM7kzXTfFcSBdfTACAALEoGwVANuua1pjJx1T5f6fAVusjF6Y8L95IHBr3s+LuY4ZIbW+R2GvbtLiIBmlEZ3i1xltmwW0ZIGKfKS+cEZYFuIwTJaSJchR1ZY8iVPrE0g/SpVxzuJiE4eguWYZMxLCCIY++6g633H2a7+ZXFMalFbmUMz4P32j2re6e8RjM1k63Keoj/ar8jGX/QVxvuH2VzEJ5o4HjKBxLIqZCEZB1ndRgjxFROKcN4nJG2jiEYkII7P3WMREEYKktrkA9cn5VlXEve4VjsrpiBbqAiD4GXJKyA/1nXAJ+HGMAg5zVsZcF50SWGyfxvmt45McMluY486VDyNIsjMQEEccwYxrnxJyfIeL1yzy/bxkSzjtr2WRozPLhzJJGG1mHGRHGCjgbKcJ8qzjlgqeI2YO/26nA36K2k/INg59D5UyW/NduCluZhDo/uha62B+yMkgMEw8NAC6Sx6Hrgb1hYsvCGanhbmpRyhgGU5BAII3yCMgis4565t7SYQwXQijgkjFyySqjv2sip2ceDqbQutnIzp2zuNuHEeZIbiG3xclOxkjt7m1hmZVlRmEZaIqQZEBwwKndSQcGn5uXbYxLCbeExJsqGNCq/IEbfOq105y2F/U6cJIoOG8HigB7JApbdm3LOfNmOWY/M1MqNxXk+0jjOlp7YN3QtvLINRPRUjyyljvgKvn0AJpKuPYu5JktbwiQHdZRhkbGSpkiJBYZwcCuY/SJybcp/p/sdj6tWkkoYH+vxmAGTsB1PlWb3PCuYLUYBaZB4p2cxP+kO0/lSVzFzBfSns7p5Bj+rZezH1UAZ+orFekWZ3ksfiMf8AaVte6nk1DmD2l2tvlUbt5B91D3QfzP0/TNJHKnP068WS7kOo4ddA6BCjYRQTsAcHr1Hjk0kUyez3gD3l/FDGQCQ5LHooWNjk/XA+orr9P0ddG8efJzb+qndzx4KTiaETSAggh3BB8DqOQajVqntr9ncsF1JeQxs1tMdblV/ZOfj1Y6KT3gx2yxHzy1IyxAAyTsANyfQDxpsVPmtK9gIX+6jZO4t5NPqdSZ/1dR+lJ3COT7u53hgdl6ayNK7HB7zYGxz+lfcvDp7GUMJDHNHLIgMbEFTGFywYdQdZH8LZozgMZ2R6k4zyrbXRDSxAyLusqkpKp/LIhDj5ZxVRc8B4jErLbXqzKVIVLxMsuRjImiwzEfnVqxax9snFIyM3AlA+7JHGc/Mqob+dPnCf6QcBUe820qN4mIq6k+OzFSvyyfnVtcWS6prsWXCuD3PCoI2nl7W3HcmRNbLappUJLGXzIyBg2vwAcFVUIacEkDAEEEEZBByCD0II6j1pQh9tcE7dnaWl3cSnoumNR82OttK+pGKj8F5f4jEXkSS2t1YkrYhZJIUz4atWYz59mNOcnHhWFtKlvE0r6j2e0x0urpY1LuwVR1J9dgPMknAAG5JwKV4ObZ3maGKCOSQ63H26ARRAqqdtoDlXJPw4z8XguT83HB+IXMweWWG2RF0qsWZmy2dciM6qI5NPdDaWKgtjGTm7tODrbQrHaJFGFxsVOGwMd4qQdXjqOr5HNVro/uC3q1xA/eE8NaPW8rh5pSGkZV0qNK6VRASSEUeZJJJJ64FhVBc8xyBighIKnEko1TRRnGcHsh2jNjBIKoBkZYZGfn3hGhM54k3ZLuZIzbCNfQ5jc5z90knO1NLC2RznlvLOfO94WiFnCSbi6IQBTukWR20rfhQJqGfEsAKtk4hbQSRWgZI3ZT2UI27iDwA2GwPXrg4zg1lUPO80E1y8AjlM7gi4nQrIVVQqjQhC6RjKju9dx4UvXU7u7TSSMZiwczE6WDL8LKR8GnbAGwpeyLm9+DoUyVUduWeiKXueeWReWrAACeMF4X8mA3XP4WxpI+R8BUPhXHZZ+De9MQJvd5XJXujVHrx03GdAzjHU4x4U/MvGTH3YdaNJaR/s9byF7iQaTt3maOKK4cfM4xmloxedhyUlp3P3hXAZCtrLYJEsJgLrNK5LrNMoV5pFC/auqZRVyFBZug2py4JwVLW3SBMlEBBLblySSzN5liST86ouReJxFri2hdZIIHV4XU5Ajn1OIj5Mja1wcHGNhg02V0I4e5xrHJPS+xya0Q6coh0HK5VTpPmu3dPqK433ERGQiqZJWGVjBwSB1Zj0RB4sfkATgGPf8WwWSIrrT9pI3wQA9NeCNTnIxGDk5GSoIJj29goRnlyIzguZPjmPQGbA2XwWEADfBG+gWM8HK1tmlbtC+2CGnHdGn7yW2f2ce3emPebGx2UpbWdxCBGkbJhk1xqpHeQY7yjxXvDfzb1quvmaU6Sndxq7N9lAG4kufQYysPjjLdCY/m24cZNRBYRyYMk2cS3HkFI3ihA6YwcHu4zrYJL0GudzapIumRFdfwuoYfowIr6hhVFCqAqqAFUAAAAYAAHQAV9E43PQUFRS4l7KuHTEk24jY+MTMn6KDo/1aq/Z1ysLTize46prUI6XEzqpEbAZEMbggO2rQW0rtgA+NNNtC/EsiJ2isskNMuz3HgVgP3IuoMvVui7d6nTh/D44I1iiRY40GFVRgAelVYzWpcskYrlDaInwIq+PdUD+yutBqpqZTyVAUtSp3Kz3Kk/K4kFZJz9bkXUj5GGuLhfUFWQnP0da1zgt2kaXhdlSOK+vFJYgBR27Ebnp1pU//wARNxMuSDBAbuedJmBzJHKsa9xDht+zUgtpG+2c4oxklSUXlmVxRFmCqCzMcBVBJJ8gBuTWjcrexuWUCS9bsI+vZgjtCPHUfhjGPmfMCtJ4DynZ8NTVGoDbBpn70jZ2ABxnc9EQDPkTUbjd4ZO6+AuCyxNgq2ncmXvASFRv2eQi7a23XFo1kT6iU9o7IuuB8Et7aIJbRqkZAOV317bMW3L7eJJqwpM4ZDK+pIgYmBA1odCqcbtIoHZuTsQukFs5IjXSS4woQoBYsQACxABYgbkgAAZ67DFXawJzWHyRb3iyRMEIkZ2GQscbuceZ0jCjIxliBUPiHELgRMyRpEe6q9qwZtTsETKRnSBqYff+lXNZ/wA9c8pp7C2bVIroxlGCqGOQOAM5EjZUA+A36naoYRWXsT+NT21jAqXDvcNjKwlgO0JOWd0XC4ZiWLSatycZO1ZnxW/NxKJGSJNIwiRIqqg8AMDLH8x+mBtXGaZnYu7M7scszHJY+ZP/AKx4VO4By9Ney9nAucY1u2QkYPi58/JRuflkijYzGOCvjRmZURWd2OFRRlmPkAOv/Dxp/wCROVYFZZLlla6+JLdwV7I+eiQAyOPxY0j7v4i08I9mkVsA0M0q3GnS83cYPvnBR1ZVTPgpB82J3qZd2E+nTPBFdR/kAB+ZimJXPykJ8hQmiJ6nwL0Jjto7yxnYRRMs8sDscBoZVZpFXPV4mZ8jrgqag8h8Oh1pdXEp99kijAjkUxCNdAVRCrgF+5gaxnqfM5u5uF2847JXKkEEW86awCPHsrgagPWMqPWpd/cvHG3vMMc0IBLFNOAB1LRTHH6Ox9KiMEm2RO1yiovsXCxgZwAMnJwMZPmfM1UNfPc5WAlYRkNOuMtjqlvnYnwMp7o6LqOStNDbpcMY0le2i8LaQuGm3By0UrBkhwMdmhGoMdWB3SxJNLGAGiVlGwMJxgDp3HxgY8FZvlWhhjB8cN4UFC6lChd0iByIydyzH+slJJJc53Jx4s33PZSM2rUuQ3dyNol37yruHlPTU2wycDAIfrbcVidtCuO069mwKv8APQwDY9cYqVQQVlvwwkkOMRKxKpq1GU/9rMT8RJ3C5PQE5OAlpX5UTinFY7eMyStpUYA2yWY/CiAbs5OwUbmgjk73V0kaM8jBEUZZmOAoHiTVfY8Fk4gQ9wrRWOxSA7Pc75DTjqkPlF1bq2B3ak8G5ckuJEubwaQh1Q2uQRGfuyTeDzjwHwp4ZbvU31VsYhXjdnzHGFACgAAYAAwAB0A8hX1RRVTYCaW7znAOSlmguGBw0hOmBD45kAPaMPwxhjnYletdOcOVWvo1QXDxBTkppR45MEECZGAMi7fDqA887YpJHvLUATWomiUYElnkkAdMwPhht4Iz1KKSbS2IvCOSoonaWUmeZ5XnLOO4kkhy7RR5Koc+Jy23WrLiPGFiZY/jmkyUjBwSB1ZidlQZGTv5AMdq+eFcxW9ySsUgZ1+KM5WRf3kYB1+oqdNArjDKrDyYAj9DV0LN7+8KV/NISHkOGydK/CdI+IxrnMaY+JmKsR8TRrtUrh/BWl3ZisWcr1DMB8JUfcGMYOBj7iqftGtouBRK2rvkDojOzICDkEBicY8B0HUAHerGruXgu7NsI5wQKihUAVR0A6D/ANda4cS4nHbxmSZwiDxPifAADdmPgBkmqXmrniKz7g+1uCMiIHGkHo0h30DyG5PgMbjK+L8ZmupO0mfU33QNlQHwRfAeu5PiTWbZEa3LcveaOf5brMcWYYDsRnvyD85Hwr+UH5k9KVa/Cf5kAAbkk9AANyT5CnLlbk2QP2l3ZTSAYKQ67ZUO2dUuqbUf3NOPPV0FeRhYicOTvZ/LfYkfMVr+P70vpED4f4w7eQbw1C8kTh9ukVtbu2TpRI45XAPi8rIrMB4ljlm8M9R8/wB27s/DZxqPDXdAfyjhf+2j36+P3bNP4p5P+WOq4ZGuPkqY4DIxkkivpZ9ysgjlg7MH7kIZ00IPIkliO8W2xMgur9CNEMsyk9LlrVGUekkUhJ/ijYn8VSv78PW4gX9y2b+152/sr890uD8V5N/BHbL/AGwsf51bDKa4ruXk9skqaZUVgdyrAMAfrtn1quk5fI/YSvH+R/to/wBGOsD0V1HpUM8IJ+K4u2/z7J/utFcjyxAfiEsn+UnuJP5PIRQosHZF9j9vmljA95tlkRSGDxFXwRuG7OXS6kfk1n1qVw3ikVxH2kLh0yRkZ2I6qwOCrDxBANRV5XtB/wBVt/rDGf7Vqwht1QYRVUeSgAfoKssmMmuxzvbCOZdMsaSKDkB1DYPmM9D6ipFflVXFeNFHWCBO2u5BlYgcBV6drMw/ZxDz6noMmpISb2R04zxxLcLkM8sh0xQpu8rfhUeQ6ljso3Nd+XuUHMq3d8Ve5H7OJSTHag+Ef45CMapDvtgYHWZyzykLdmnmbtryQYeYjGkf9lCP6uIHw6nqST0Yqo3kZhDSFFFFQaBRRRQAUUUUAVnGeWra7GLiFJCPhYjvL+44w6H1UiqKfk64h3tLtio6Q3YMy/ISAiZR8y/ypwooIaT5EKbjU1v/AIZaSxqOs0ObiL5kookQfvJ9an8O4pFcLrhlSVfNGDY+eOh9DTdiqLjHJNpcv2jxaJvCaImKUfxxkMfkcirajJ1LsKvMHIVtdFnwYpm/rUPUgYGtT3X223GduopE4j7N72M4RUnUnGpGCY/eWQjA+RatQk5ZvoP2Fylyg/q7pdL49Johuf3oz86iScydj/hkE1r+dwHi/wDqxakUfv6PlRsyvvxIHKXIkdpiSQiW5x8eO7HnqIgenqx7x9BtTRXO3uFkUOjK6HoykMp+RGxrpVjJtvkKKKKCAooooAKKKKACiiqVJpb9zFaN2cCkrNdjB3B70Vt4NJ4GTdU8NR6GSYxcuD6vOJyzSm1sgrTD9rKwzFbA9NePjlP3Yh82wKZeXeWYrNGCZeSQ6pZnwZJW/E59OgUbAbAVK4PwaK1iWKFAiL4dSSerMTuzHqWO5qbVG8jUYqIUUUVBcKKKKACiiigAooooAKKKKACiiigAoxRRQAv3vI1q7F41a3lO5ktm7Ik/nC9yT+NWqtn4VfwfCYryMeBxBN+ozC5+kdOVFTkq4p8iHHzXCGEc+u1lOwS5Xs8n8jnMcn8LGrir66s0lQpIiujdVdQwPzBGDSvP7O40ybKaWzPXQhDwk+sMmVH8Gmp1GTq8EqiqeV+IW/7a2W5jGftbRsNgecMpBJ9EdvlX3Yc0W0rmMSBZh1hlBikH8EgDH5gEVbJk4NclrXzLKFUsxCqoJJJAAA6kk7ADzrlf36QRtJKwRF6k+uwAA3LE7ADcnYVw4dy894RLeIUgBDR2jYy2Oj3Q6E9CIui9Wy2yjeCYwciNZ2MnEt+/FYee6yXY8h0aK3PnszjppU5Lta2qxoqIoVEAVVUABVAwAAOgA8K60VmNJJLCCiiigkKKKKACiiigAooooAKKKKACiiigAooooAKKKKACiiigAooooAKr+L8Bt7pdFxDHKp2w6g4/dPVT6giiigBG5S4HEvF7qLDtFapE1ukkksiws5cMyCRjpOFAB8N8Yya0kUUUAFFFFABRRRQAUUUUAFFFFABRRRQB/9k="/>
          <p:cNvSpPr>
            <a:spLocks noChangeAspect="1" noChangeArrowheads="1"/>
          </p:cNvSpPr>
          <p:nvPr/>
        </p:nvSpPr>
        <p:spPr bwMode="auto">
          <a:xfrm>
            <a:off x="646931" y="-144463"/>
            <a:ext cx="304800" cy="304801"/>
          </a:xfrm>
          <a:prstGeom prst="rect">
            <a:avLst/>
          </a:prstGeom>
          <a:noFill/>
          <a:ln w="9525">
            <a:noFill/>
            <a:miter lim="800000"/>
            <a:headEnd/>
            <a:tailEnd/>
          </a:ln>
        </p:spPr>
        <p:txBody>
          <a:bodyPr/>
          <a:lstStyle/>
          <a:p>
            <a:endParaRPr lang="zh-CN" altLang="en-US"/>
          </a:p>
        </p:txBody>
      </p:sp>
      <p:pic>
        <p:nvPicPr>
          <p:cNvPr id="14354" name="Picture 30" descr="https://encrypted-tbn0.gstatic.com/images?q=tbn:ANd9GcRedOK9XlFxNwQeSTGZHPMgxkue9G2pgZT8PdEueVE4s_u1mtBo"/>
          <p:cNvPicPr>
            <a:picLocks noChangeAspect="1" noChangeArrowheads="1"/>
          </p:cNvPicPr>
          <p:nvPr/>
        </p:nvPicPr>
        <p:blipFill>
          <a:blip r:embed="rId6" cstate="print"/>
          <a:srcRect/>
          <a:stretch>
            <a:fillRect/>
          </a:stretch>
        </p:blipFill>
        <p:spPr bwMode="auto">
          <a:xfrm>
            <a:off x="1475631" y="1853878"/>
            <a:ext cx="1584325" cy="1860550"/>
          </a:xfrm>
          <a:prstGeom prst="rect">
            <a:avLst/>
          </a:prstGeom>
          <a:noFill/>
          <a:ln w="9525">
            <a:noFill/>
            <a:miter lim="800000"/>
            <a:headEnd/>
            <a:tailEnd/>
          </a:ln>
        </p:spPr>
      </p:pic>
      <p:sp>
        <p:nvSpPr>
          <p:cNvPr id="32" name="Right Arrow 31"/>
          <p:cNvSpPr/>
          <p:nvPr/>
        </p:nvSpPr>
        <p:spPr>
          <a:xfrm>
            <a:off x="4067919" y="2789982"/>
            <a:ext cx="1943100"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Right Arrow 32"/>
          <p:cNvSpPr/>
          <p:nvPr/>
        </p:nvSpPr>
        <p:spPr>
          <a:xfrm rot="9301014">
            <a:off x="4072851" y="4416063"/>
            <a:ext cx="2644775" cy="268288"/>
          </a:xfrm>
          <a:prstGeom prst="rightArrow">
            <a:avLst>
              <a:gd name="adj1" fmla="val 50000"/>
              <a:gd name="adj2" fmla="val 52013"/>
            </a:avLst>
          </a:prstGeom>
          <a:solidFill>
            <a:schemeClr val="accent6">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Right Arrow 36"/>
          <p:cNvSpPr/>
          <p:nvPr/>
        </p:nvSpPr>
        <p:spPr>
          <a:xfrm rot="10800000">
            <a:off x="4886275" y="5814318"/>
            <a:ext cx="1485900" cy="269875"/>
          </a:xfrm>
          <a:prstGeom prst="rightArrow">
            <a:avLst>
              <a:gd name="adj1" fmla="val 50000"/>
              <a:gd name="adj2" fmla="val 52013"/>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Rounded Rectangle 23"/>
          <p:cNvSpPr/>
          <p:nvPr/>
        </p:nvSpPr>
        <p:spPr bwMode="auto">
          <a:xfrm>
            <a:off x="3060551" y="5238254"/>
            <a:ext cx="1295400" cy="129614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smtClean="0">
                <a:solidFill>
                  <a:schemeClr val="tx1"/>
                </a:solidFill>
              </a:rPr>
              <a:t>Verification tools</a:t>
            </a:r>
            <a:endParaRPr lang="zh-CN" altLang="en-US" dirty="0">
              <a:solidFill>
                <a:schemeClr val="tx1"/>
              </a:solidFill>
            </a:endParaRPr>
          </a:p>
        </p:txBody>
      </p:sp>
      <p:pic>
        <p:nvPicPr>
          <p:cNvPr id="36" name="Picture 35"/>
          <p:cNvPicPr>
            <a:picLocks noChangeAspect="1"/>
          </p:cNvPicPr>
          <p:nvPr/>
        </p:nvPicPr>
        <p:blipFill>
          <a:blip r:embed="rId7" cstate="print">
            <a:duotone>
              <a:schemeClr val="bg2">
                <a:shade val="45000"/>
                <a:satMod val="135000"/>
              </a:schemeClr>
              <a:prstClr val="white"/>
            </a:duotone>
          </a:blip>
          <a:stretch>
            <a:fillRect/>
          </a:stretch>
        </p:blipFill>
        <p:spPr>
          <a:xfrm>
            <a:off x="6804223" y="5022230"/>
            <a:ext cx="2592288" cy="1720235"/>
          </a:xfrm>
          <a:prstGeom prst="rect">
            <a:avLst/>
          </a:prstGeom>
          <a:ln>
            <a:solidFill>
              <a:schemeClr val="accent1"/>
            </a:solidFill>
          </a:ln>
        </p:spPr>
      </p:pic>
      <p:sp>
        <p:nvSpPr>
          <p:cNvPr id="39" name="TextBox 38"/>
          <p:cNvSpPr txBox="1"/>
          <p:nvPr/>
        </p:nvSpPr>
        <p:spPr>
          <a:xfrm>
            <a:off x="6228159" y="4230142"/>
            <a:ext cx="3131178" cy="707886"/>
          </a:xfrm>
          <a:prstGeom prst="rect">
            <a:avLst/>
          </a:prstGeom>
          <a:noFill/>
        </p:spPr>
        <p:txBody>
          <a:bodyPr wrap="none" rtlCol="0">
            <a:spAutoFit/>
          </a:bodyPr>
          <a:lstStyle/>
          <a:p>
            <a:r>
              <a:rPr lang="en-US" altLang="zh-CN" sz="2000" b="1" dirty="0" smtClean="0"/>
              <a:t>Operational Semantics for </a:t>
            </a:r>
            <a:br>
              <a:rPr lang="en-US" altLang="zh-CN" sz="2000" b="1" dirty="0" smtClean="0"/>
            </a:br>
            <a:r>
              <a:rPr lang="en-US" altLang="zh-CN" sz="2000" b="1" dirty="0" smtClean="0"/>
              <a:t>UML state machines</a:t>
            </a:r>
            <a:endParaRPr lang="zh-CN" altLang="en-US" sz="2000" b="1" dirty="0"/>
          </a:p>
        </p:txBody>
      </p:sp>
    </p:spTree>
  </p:cSld>
  <p:clrMapOvr>
    <a:masterClrMapping/>
  </p:clrMapOvr>
  <p:transition advTm="16739">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6050" y="296863"/>
            <a:ext cx="7739063" cy="1266825"/>
          </a:xfrm>
        </p:spPr>
        <p:txBody>
          <a:bodyPr/>
          <a:lstStyle/>
          <a:p>
            <a:pPr eaLnBrk="1" hangingPunct="1"/>
            <a:r>
              <a:rPr lang="en-US" altLang="zh-CN" dirty="0" smtClean="0">
                <a:ea typeface="ＭＳ Ｐゴシック" charset="-128"/>
              </a:rPr>
              <a:t>   Related Work</a:t>
            </a:r>
          </a:p>
        </p:txBody>
      </p:sp>
      <p:sp>
        <p:nvSpPr>
          <p:cNvPr id="15363" name="Footer Placeholder 5"/>
          <p:cNvSpPr>
            <a:spLocks noGrp="1"/>
          </p:cNvSpPr>
          <p:nvPr>
            <p:ph type="ftr" sz="quarter" idx="11"/>
          </p:nvPr>
        </p:nvSpPr>
        <p:spPr bwMode="auto">
          <a:xfrm>
            <a:off x="676275" y="7064375"/>
            <a:ext cx="6019800" cy="403225"/>
          </a:xfrm>
          <a:noFill/>
          <a:ln>
            <a:miter lim="800000"/>
            <a:headEnd/>
            <a:tailEnd/>
          </a:ln>
        </p:spPr>
        <p:txBody>
          <a:bodyPr/>
          <a:lstStyle/>
          <a:p>
            <a:pPr defTabSz="1012825"/>
            <a:endParaRPr lang="en-GB" altLang="zh-CN" smtClean="0"/>
          </a:p>
          <a:p>
            <a:pPr defTabSz="1012825"/>
            <a:endParaRPr lang="en-GB" altLang="zh-CN" smtClean="0"/>
          </a:p>
        </p:txBody>
      </p:sp>
      <p:sp>
        <p:nvSpPr>
          <p:cNvPr id="15364" name="Slide Number Placeholder 4"/>
          <p:cNvSpPr>
            <a:spLocks noGrp="1"/>
          </p:cNvSpPr>
          <p:nvPr>
            <p:ph type="sldNum" sz="quarter" idx="12"/>
          </p:nvPr>
        </p:nvSpPr>
        <p:spPr bwMode="auto">
          <a:noFill/>
          <a:ln>
            <a:miter lim="800000"/>
            <a:headEnd/>
            <a:tailEnd/>
          </a:ln>
        </p:spPr>
        <p:txBody>
          <a:bodyPr/>
          <a:lstStyle/>
          <a:p>
            <a:pPr defTabSz="1012825">
              <a:lnSpc>
                <a:spcPct val="80000"/>
              </a:lnSpc>
            </a:pPr>
            <a:r>
              <a:rPr lang="en-US" altLang="zh-CN" sz="1200" dirty="0" smtClean="0">
                <a:solidFill>
                  <a:schemeClr val="tx1"/>
                </a:solidFill>
              </a:rPr>
              <a:t>6</a:t>
            </a:r>
          </a:p>
        </p:txBody>
      </p:sp>
      <p:sp>
        <p:nvSpPr>
          <p:cNvPr id="15365" name="AutoShape 12"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15366" name="AutoShape 14"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15367" name="AutoShape 16"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15368" name="AutoShape 18" descr="data:image/jpeg;base64,/9j/4AAQSkZJRgABAQAAAQABAAD/2wCEAAkGBxQTEhUUExQWFhUWFhcaFxcYFxcYFhkYGhgYFxocHRgaHSggGB0lGxUXITEhJSkrLi4uFx8zODMsNygtLiwBCgoKDg0OGxAQGywlICYsLC0sLSwsLCwsLCwsLCwsLCw0LCwsLCwsLCwsLCwsLCwsLCwsLCwsLCwsLCwsLCwsLP/AABEIAPwAyAMBEQACEQEDEQH/xAAcAAABBAMBAAAAAAAAAAAAAAAABAUGBwIDCAH/xABMEAABAwICBwQGBwQHBQkAAAABAAIDBBESIQUHMUFRYXEGE4GRIjJCobHBCBQjUmLR4VOCkrIVY3KDosLwMzRDk+IWJERUdKOzw9L/xAAbAQEAAgMBAQAAAAAAAAAAAAAABAUBAgMGB//EAD8RAAIBAwAGBwcCAwgCAwAAAAABAgMEEQUSITFBUSJhcYGRsdEGEzKhweHwFEIjM1IVYnKCkqLi8UNjFlPS/9oADAMBAAIRAxEAPwC71gwCAEAIDGSQNF3EAc1mMXJ4QG6fTLR6oLuZyH5qTG1k/iZjIhk0rIdhA6D813jbwQyJ3TvO1zj4ldFCK3JGDQ+YXzcL8zmttiBpdpmJpsaiMEbjK0EHzyWvQ6gaT20p2GxroARtBmjPxK5tUXvwZ2mTdZdG02dVU7rcHfMXC4yp0eDG0G63NFXIdU2IyyimcPBzWEHqo8opbnkya3649Eg27955iGWx823WpkRS679GAkAVDgPaEQsemJ4PmEAkk18UAJAgqiOOGIX8DImBgSSa/ae5w0kxG4l7AfLO3mmBgRS/SBzOGgu3cTUWPiBEbeaYGBMdf8uL/cmYb7O+dit/awW9yYGCYdkdcdFVubHMDSyuIADziicTuEgAt+8G7kBY6wYBACAEAIAQAgBAN9fpMMybYu9w/M8lJpW7lte4xkZJpnPN3G5U2MVFYRggvb7WAyhPcxASVFgSD6kYNiMVsySDcNHIndflVramxbzKRUmku2VdOfTqZQPuscY27vZZYHYNqhurN72bYGeSskcSXSPJO0lziT43WuWDOKhlkJDY5HnabMc49chzXKVanFZlJLtaNlFvchZD2ZrH2w0lQQTYHuZLcNtrBcJX9rHfUj/qXqbKlN8H4DhF2B0i7ZSu8XRt/mcLqPLTNlH/AMi8G/JG6t6nIWwasdIOAvGxt/vSNuM7Z4b9crrhLT9kt0m+xP64Nla1OQuh1SVhvikgb+8838mLhL2ktlujJ9y9TZWk+aF0Op6TLHVMHHDG51ul3C/uXCXtND9tN+OPozZWb4sXU+p6MXx1T3cMMbW/FzrrhP2mqP4aaXa8/RG6s1xYug1SUYtikndxGJgB8mXHmuEvaS6e6MV3P1NlZw5sXw6sNHjbHI7rI/8Ay2UeWn71/uS7l9cm36WmL4OwFAyxFI02HtY3eYc4gqPLTN5LfVfdheSMqjSXA2VXYWhc0h1IwA72tLD/ABNsQtYaXu4yyqr73n5Mz7qk9mEVJrC7F/UXNfG4ugkNm39ZjtuE/eFgSDyN9lz6/ROlf1kXCaxNeDXP1X4oVeh7vatxb2ojtY+rpX08zi6SmwgOO10Trhl+JaWkX4YVcEYs9YMAgBACAEAIBq0ppG3oMOe88OQ5qXQoZ6UjDYzKaYE+kKsRRSSu9WNj3no1pcfgsSeFkHL1dVvlkfLIbve4uceJJuVVt5eWdB07IdnX11Q2Jt2tHpSPtfCwfMmwHM9VA0hextKLqPa9yXN/m86UqbqSwXlofs7S0bA2GJuICxkcA6R3Elx48BYcgvC3F7cXUtapJ45LYvD8ZcUbaKW4e4nkgZqDJJM2msSwZLBoCAEAIAQCvRwzPRca25HKruQ4WUcjggBAaK71D4fELpS+JHSn8RXetgD+jJb7Q6LD17xo+BK9FoFv9dHHJ+Rm5/lsiP0fKnDpRzf2lPI3ZtIcx/hk0r3xVnSSwYBACAEAIBDpWswNsPWds5Diu9ClrvL3BkfViaggGrtaP+41f/pp/wD4nLSp8D7AjmRVh0LW1HMbarPtfZDw9P5ryftM3mkuG36E6yxtfYWKvOF2KaY5eK5T3kastpuWhyNNXVMiYXyPaxjdrnEADxK3p05VJKMFl8kYbSWWQLTOtimjuKeN85+8fs2e8Yj5BX9v7OV57aslH5v0+ZFndxXwrJG5dbtXc4YacDcCJHHzEgv5Kzj7NW2Ns5fL0Zx/WT5I30Wt+cH7anicL/8ADL2G37xdmudT2ZpNfw5tduH5YNleS4onnY/WPRVD8BcYZHWAbLYAngHjI+NieCoNIaDuqEdZLWS4r03+Zu68Zon68+YBACAT1/qeIXSl8R0pfEVxrdlA0a8H2pIwOuLF8Glek0BFu9T5J+n1M3T/AIZF/o9U+LSbnWvgp5DfgS6Nt/JxHiveFWdILBgEAIAQHhNs1lbQRirqC9xcfDkNytKcNSODU0rcAgMXsDgWnYQQehyKA5Z0lS91NJEdscj2fwuLfkqprDwbk91J1mGqmi3SRYvFjhbdwe7yXm/aWlrUIT5PzX2RMs5dJotmQZleRjuLyDzFGylO1azOdZbmQftfrMigvHS4Zpdhfe8TPEf7Q9Mue5Xuj9A1K3Tr9GPLi/Tv29RW1bpR2R2sqfSelaiskxTSOlduBPot/st9Voy3L1lG3oWsMU4pLz7XvZEhGrcTUY7WzOLQjvacG9M/yWJXceCyXNL2fqtZqTUezb6CmPQrPvOPkPkuTup8kTqegLfe5Sfgvobm6Hi4E+J+S0dzU5kmOhLRftb739MCas0KNseR+6d/juXWndPdMg3mgYta1u8Pk+Pf6/ImOrXWM+kc2lrHONPkGudcuh4cyzlu3ZZKm0zoONzF17ddPiuEvv58TzycqctSax28C+GuBAINwcwRsIXgmmnhnc9WAJtIH0PELrR+I60viKw1zygULG/enZbwa8r1Hs5HN23yi/NGt2+h3mP0aYQX1z97W07R0cZif5AvbsrWXmsGAQAgBAINNTYY7b3G3htP5eKkW0czzyMMYFYGAQAgBAc9a0aHutJT8JMMg/faMX+IOVdWWJs3Qm1e1ndaRpnE2BfgP940s+LgqjS9L3lnUXVnw2/Q7UHioi/awhtySAALknIADaSdy8BTy9iL+k+iU5277dunLoKZxbDsc8ZOlz47QzLx38F7LReh40kqtZZlwXL7+RVXd37zow3eZA1fkAkeiaUMZiPrOFzyG4KtuKmvLC3I9pomzVvQ95JdKW19nBClzrrmlgmyk5M2sGS0e8kwWIoUNsMtjuPDrz5rTed1iOzia3stt28OXNZTyaSjqrbvGnTdGHNxj1ht5j9FLtquHqvcef03YqpTdeK6S39a+3l3Ft6j+0hnpn00hu+ntgJ3xOyaNueEgjoWheQ9prFUa6rw3T3/AOJb/HzyeapSysFlrzJ1EukfVHX5FdaPxHWlvKo13SD6rA3eZr8vRY4H+YL1vs1H+PN/3fqvQ0vH0V2jp9GynAhrJM7ukiaeFmNeR4/aH3L2TK5lzLBgEAIAQDFpyS7wPuj3nP4WU+1jiGTDG5STAIAQAgKe150Vpaea3rMcwn+w7EN/9YfJQ7pbUzaJWlNOY3te31mODht2tNxs5hQ5wU4uL3NYNk8PJcOt7TTm0kLY74am5LxswBrXYbj72IdQ1y8b7P2sXcTc98OHXtWe7Hjgsrmq1TwuJTS9oVpnAy7mjiQPMrWTxFs60Ia9WMObS8WSyVVMT6FV3YNS2OApabbFzZMi8bjcwjabYt3DqVqzqmsZe/8AN57e3rZndvtz/RY37jOcfGaZI9x2H3hbpnGcNmHuYp1LVRj0qxn7SOWM22ei3vP/AK1x9pKaqWDlyafzx9T5zCLhUcXwyvA6IXzokCTSWwdV2o7ztR3lP68Zh3dKzeXSu5WAYP8AMF7H2Zj06kupLz9DjePYkPf0fanu6WY7nVBDugjjsfDEV7WnS14PmV7ZdAN8wo+4HqwAQAgIzpB95Hn8RHll8laUliCNWJ10AIAQAgIHrmosej8f7KVjvB14yNvF7eOxR7lZhkyii1BNy5otE/0loOBrSBJGwd2TsxRXjseRaLcrjgvFyuP0GlJyfwt7eyW35MsY0/fUUlvKeqqd0b3MkaWvabOaciCvYwnGcVKLymV8ouLwzCN1iDwIPktmsrBmnPUkpcnnwJY4ggEbNo6FVC2PDPokpKcFKO7f3MwWxxNzDkub3kqDzFG2K3juvsWGdYY7zMG3r58Bv69Pitd+43Tx8ZplftJPE3W6XBHGpNLMnuW0UamKcyaVjf8As2SvNtmbTHny+0+C5e0c1DR8o83FfPP0PnMJOdRyfHLOil85JAj0kch4rvR3s7UeJS+vKT0qRu8NmPmYx/lK9p7MR6NV/wCH6+pwvHtRJNTDANHXAzM0l+eTR8AvcW3wFey0dDVlvs3fu/ktLml+9d4Q8KEZBACAik5u53U/FW8fhRqYLIBACAEA0draLvqKpjtcuhfYfiAxN3j2gFpUWYtBHMyrDoXLqVrMdJNETnHLe3BsjRb3sevF+0lLVuI1Oa+af3RY2cujjkx77RdlaasH2rLSWsJG5PHDP2hyN1CtNI17V9B7OT3fbuLCtbU6u/fzKy7Uau56WN0zHNlhbtIBEjRsu5uyw4g+S9PY6bo3E1TktWT8H3/YqK9rKnnihn0JW3Hdu2j1efJTLmlh667y/wBCX6lH9PUe1fD19Xp1Dk5ijJl3Km1uPYisSNqT4G5hG/yWjO8ccT0yX258P9cExyMuWd4z6brQBgG07eQ/VTLall6zPO6bv1CHuIPa9/UuXa/LtLb1G9nDDTPqpBZ9RbACLERN2HP7xJPMNad68h7T3yq1lQg9kN/+J+nnlHnKMcLJZq8wdRFpL2fH5LvR4nejxKO13zg1MDLZthLr7rOe4D+Q+a9z7MwaozlzljwX3It4+kl1E31RtA0ZFYbXyk8z3jh8APJe1t/gRBe8mQK7GBwqe1MEMd5Xen9xou887bBfibBUt3Vp28sN93En2mj691/LWzm9i/OzI46G0gJ4WSgYcYJtttYkEX37FrSqe8gpczld27t60qTecC1dCOROX1j1PxVvHcjUxWQCAjHaPST2TtEbrYWZ8CXHYRvyA8157Sl5UpXCVOWMLz/6PU6GsKVa1k6sc5fkuD7WxTo3tIx1hL6DuPsn/wDPj5qRa6Ypz6NXovnw+35tI17oGpTzKh0ly4r18+ofQQeYPkrlPK2Hn2mnhnL2nKHuKmaH9nI9o6BxA91lVSWG0bom2pOsw1U0X7SK46scPk9y837S0tahGfJ+a+yJlm+k0W1KMyvIx3F5B5ijbC0OaQQCDcEHMEEZgjetZNqWUcKy2lQdutXD4S6akaXw5l0YzfH0G17feN+y69hovTkKqVOu8S58H6P5P5FVWtnHbHcQ+j0y5tg8Yhx9r9VcVLVPbHYWdnp2pTSjWWsufH7/AC7Ryi0nEfat1FlGlQqLgXdPS1nPbrYfWsfY9fpKIe2PC5+CwqFR8DaelrSH7/DL8hvq9NXFoxbmdvgFJp2uNsinu9POS1aCx1vf3InGrbVo+ocKmtY5kIN2xuFnym+1wOYZ19bpmqLTOnoUI+5tmnLi1uj2dfkUcYOb1pf9l6saAAAAABYAZAAbgF4Rtt5Z3PVgCHSW1vj8lIo8TvR3MobXS+9ewfdp2D/HK75r3vs2sWj/AMT8kRLv4+4sHV5WxxaKpi9wb6MmW8/av2AZlep/U0qFJOo8efgcre0rXMtWlHPku8z0j2ke/wBGMYAd+15+Q9/VUtzpipU6NJaq+f2+Z6mz0DSpdKs9Z8v2/fv2dQlo9CTSm9sIJze/Lxt6x8lFo6Oua3S1cdb/ADJLuNK2lutXWy1wjt+y8S1tA6PNPTxxFwcWg5gWBuS7ZfmrSjT93BQfA8de3CuK8qqWM+mBwXUikVqW2e4cHH4q2g8xTNTWtgCASVmjYpfXYCfvbHeYzUavZ0a/xx28+PiS7a/uLb+XJ45b14DFW9lyM4nX/C7I+YyPkFTV9CSW2lLPU/U9Bbe0MHsrxx1rd4b/ADG+CqnpTYgtF/VcPRPQ7PEFQade6sXhppcnu7vsWNW3s9Ix1k03zW9dvo0VzrA0ZJLUy1LIzgkwlwBxFpDWtdcWBtcE381YQv6daW3Y+X3POXeh69vtj0o81v71/wBjfq8ru60jTOvYOf3Z594CwX5XcD4KPpel72zqLks+G0r6EsVEX/UjNfP4bi/pPontKdqxM1rcGKFzOBH9PdjKOrJdJEA87ZI/QeepGTvEFWNrpS5ttkJbOT2r7dxynRhPeiI1Op6M/wCzqnt2+tG1/TY5v+uCt4e01RfHTT7Hj6M4OzXBnlNqejB+0q3uHBsQYfMvd8En7Tza6NNLtefojCs1xZM+yfYejpZGuZFikGySQ43AgHMey09AFS3+lrq4g1KWFyWxer72dHQhCOUibqjOYIAQDXpmoayxe4NFt/8ArNS7anKeyKyyXbU5VNkFllQdt46SWq+sTyWaI2taw5F2EuzsPSIz2DhnwXtNGKvRt/dQW3Oc8s/Iny0fbUZe8u5r/D+bX3fMlvZ7QDZYYpcWGNzAWNaLEMObdvqi2629XdDREqmJ1pdy3+L9DnW09TpLUtobOb2LwXqiTUejYovUYAfvHN3mc1cULOjQ+CO3nx8Sjub+4uP5knjluXgK1JIY/wCh6jEyx2ty8N35eCr7iGrLPM2QvUcEb0oy0rut/MXVnQeaaNWJV1AIAQAgPHtBFiAQdxzCxKKksMzGTi8xeGVzrLn+o9zLFGCyQva8XI9IAFttobliy5dVSXujKXxQ6Pl4ehd2unbinsqdJde/x9ckMbUUdS9sjXdxO1wcCbNBcDcX9l2fQqucLilFwa1ovZ+cSbN6PvnrJ6k+vZ48H4plww6TjmALTnvadv6jovF1LWpRfSWznwOrtqlF9JbOa3CmnOa4T3HKquiKlyIpHu0/bGmogRI7FLbKJmb/AB3MHXwurGy0ZXu3mCxHm9337jlUrRhv3lW6Y1oVspPdFsDNwaA53i9wz8AF6q39n7WmunmT69i8F9yFK6m92wZW9tK8OxfW5r3Jzdduf4T6O/ZbJTXoqzax7qPh9d5y99U5ko7Ma2qiF7frLROzYSLMlA43Awuy3EC/FVV77N0KsX7l6r8V6r82HRXMsYltLq7Ndo6euiEtO/EMsTTk9hO57dxyPI2yJXibyxrWlTUqrHJ8H2P8fM6xkpLKHZRDIlmfK7JgDR99+fi1g2+JHQrvBUo7ZvPUvq/RPuO8FSjtm89S+r9E+4Z6rRDA8Okc6Z9vWkOXgwWaBlwU2F5PV1aaUVyXrvJsb2erq00oLkvXf8yiNacgOkpgBbCI2+UbfzXutBpqyg3xy/mykunmq2Xh2WYW0VK1wsRTQAg7QRG0EL1VP4V2ERjotwCAVaMnwSDgcj4/rZcq8NaDCJIqw2GTTsdntPEW8j+oU61fRaMMbFKMAgBACAEBCtb1D3mjXutnE+N4t17s7tlpCd2xcLhZgZRQigG5fvYsMqdG0z3NGJseC+xw7smMZjk0HxXgNISqW97UjF7G844bdu7vL6wuZxhFJ7OXDwHZrzEC57wY2i5LyAWgbSXbCAONuqiNRq7IrEny3Pu3+fYTasoSi29nl9it+2+sx7yYaIljNjpvbd/Y+63nt6b/AEejdAxgveXKy+EeC7eb6t3aUNe5edWHiQ3szoV1ZOQXEMHpSv2m1+J9onjzOdldXt1G1pZS27kvzgvsaWls7ipq8OLLB0X2XpA7CyEPAGbpLvJ8D6IvyC89X0hctZlPHUtn3+Z6GGjrektsc9u0lNPoeNoyjjbfc1jR8Aqqd1N7233szmnH4YoT6U0FFKwskja5vQAg8QRmDntC6ULupTlrQk0xKFKqtWSK0bJPoWubJGS5h2XyEkZPpMdbeMvENK9M1S0rauE1h+T4NfnNHn7m3lbVMcOB0bo+tZNEyWM3ZI1r2ni1wuMtxz2L5vVpSpVHTnvTw+42TztFC5gbtI+sOg+JUmj8JIpfCc3ax5cWkqo8Hgfwsa35L6ToeOrZU11ebbK64eajOhdHsIijByIjYCOYaF6iO4jChZAIAQEnoZscbTvtn1GRVXVjqzaNhPpqK8d/um/hs/10XS2lieOYYwKwNQQAgBACAQafou/pp4v2kT2jqWm3vstZrMWgcvKrOhc2pasx0ksROcct7cGvaLb+LXLxftJS1biNTmvmn90WNnLo45MjetftE58v1RhIZHYybsbyA4A8Q0EHqeQVloGyjGH6iW97uper8u0X9duXu1uW8r1eiK4sbsJGG0TnD1nzEOPJoFh7/eV5vSjcrlJ7lHzPSaGglScusm3Z5gs47729yo7t7UifcPch5ChkUCsAgmsyiDqRziM4ntIO+znBh87jy5K/0LVauFH+pP5bTjpKKnb63LHoSfUXXGTRzmON+6ne1o3hhax4/wAT3+Sq/aekoXikv3RTfbtXkkUtF9En1RI4D0WYv3gPiqCEYP4pY7skmEYt9KWO4Ya/SEuLOmk8HMPwKsaVvScdlVeDXmWNK2pOOyqvBrzRTPaDs+KmrnlE7Gl8jrstdzTsLSMXrDgva2ly6FvCGrnC38H19hr/AGNGrJuNaO/ht+pZw7WWy7nZ/Wf9CsP7dxs93/u/4m//AMa/9v8At/5Hv/az+p/9z/oWf7df/wBf+7/iP/jX/t/2/wDIwPat37IfxH8lp/bk/wCheP2N17Nw41H4fcftF1TpYw9zcOK9hty3HxV1aVpVqSqSWM+RQX9vC3rOlCWcb31/YkmgZcnN4G48dvwXO6jtTIiHORmIEHYQQosXh5MkVkYWkg7QbK2Tyso1MVkDV2lc5sONji0tc03BIyJw283BVulXONvrwbTTW7r2fUt9CqnO593UimpJ71natv0ZF4dKz7GyPJ4et8brzsL663Rm38/U9VU0dZ4zOnFfL0FUekKw7O8P90D7y1SYXWkHu1v9P/EiVLLRSfS1V/na+WsLoquu/Z3txaBf3j3KVGvpN/s8UvVEGdtodfv8G39H8ypdN6LoYpZGSPljka44mAEhpOdh6JFrHLNc9e8ztivzvI8qOiktlSXz/wDySDVdUwx1EkVK5z3SR3Il9FvoHKxa29/TO7jmN9PpynOdGM62xJ8Nr29r6uZikrGMsU5T8F6o1a1Oyzy91Y0XuG961t3WIAGPOxDcNhkN195s0HpCCirdvsb2d3bk4XtvFr3sG/D57ys16cqye6va0Pikp/ba7vGDiCAHAdLA+KoNL0nGpGtwaw/oX2h66w6b7Sddn6gBxafazHUKhu4NpS5FvcRysj6oBDPXOsLolnYZSzsK61o6TDYGwg+lK8Ej8Dc/5sPkV6PQlDWqupwivm/tkiaVqqNJU1x8l9yaaj9HmLRuNw/20r3jLPCA2MdRdjj4qk9pqyqXuqv2xS79r+pU0l0SwV546jZXH0z4fBSqXwkqn8JzRV3l0k+wsX1jrA8XTHf4r6pYxxQpx/ux8kVNTbJ9rOk5Y2naAeoBV24RlvWTSNScPhbXYxJJomF22JngLHPmFGnYW098F4Y8iVDSV3DdUl3vPnkSydnIDsa5vRzvndR5aHtXuTXY39ckuGnbyO9p9qX0wOsbA0BoFgAABwAyCsoxUYqK3IqZzc5OUt7eX2scNDPtKOYI+fyXG5WYGESBVxkY9NwWcHDY7b1H6fBT7aeY6vIwxtUkweEI1kym08o9uhrgEMggKI1x0Xd6QL7ZSxMf4i8Z3/gCgXCxM2Q06u6zutI0ztzn4D/eAsG7i4Km0vS95Z1FyWfDad6EsVEX9UjNfP4bi/ovYRTTGrujqruDTDJc3dHYA782HLfusVa2+m7m36LesuT9d/mQ7i1g5ZWwrXtP2VqdGTNkY4ujBuydrbAHZheM8Jz2HJwPUD01lpGhpCm4SWHxi/Nc/NeBXyhOhJSi+8fdDdsoJrd/9hL94XMbjx34eh81AuNF1qX8vpR5cV6/mwu7bS0JLFTY/l9iVx9pqcD/AHqH/mM+ZVS7Ctn+XLwZIde3f7l4jJp3t9BGCI3d9JuAuGA22l28dFOtdDVpvprVXz8PUjVtI0aaxT2v5eJGOy3Z+p0xV45L90HDvZLWY1ozwM/FY2A53KtL69oaLt9WPxftXFvm+rm+5FJKc689aR0bT0rY42xxjAxjQ1oGxoAsAOi+bzqSnNzntbeX1ndbBDVaVMB+3aQzdKwFzejm5uYfMc1Kp2qrr+C9v9L2Pue5/Im07VV1/BfS/pex9z3P5PqNck7XuxMcHNNrEG42BFCUFqyWGFTlDoyWGc26Cf32koXDLvKtjgDuvKHL6vbw1FCHLC8Ckk8ts6VVucwQAgBAbaR1ntP4h8VpUWYtAlKqjY01kGNhb5ddy6U56kkwRhwtkdqtE8mp4gBACAEBV2vOhJjpZRtD3x244wHN3/gdu3qJdLYmbQTbwiv9Fdn5wWzPIgawh+KTkbj0eoG2yp611TadNdLOzC9S3t9E1pL3lToRXF+nrgvhhfI1sjiMLgC1rNlnC4JdtOVtlh1XgZalOThBbVvb6uS4eZZwnSWynt639Fw8xXS7wo9Tmca3BmyeFr2lj2hzXCzmuALSOBB2rWMpQkpReGuJHazsZAtN6qaaUl0D3QE+zbvI/AEgjz8Ff23tFXprFVKS8H6fIjTtIv4dgwu1PzYhapiw7zgfiBz2N2HdvCnr2mpY/lvPavP7HL9HLmPmgdUNO17TUTPmzza0d205bCblxF94LVBuvaWs4v3MVHre1/ReZt+kSWWy16GijhY2OJjWMaLBrQAB4BeTq1Z1ZOc223xYSxuN65g8ewEEEAg7QcwVlNp5RlNp5RCdL6HdC90lMS0DMsB2WF8vvDkV6G2vI1oqFws9f5u7Uehtr6FaKhcJPr/N3aiuNGdlooquCdjy1kcrHuaRiyacXonLhbO+3wXsLfSOrJe9XevQjXWgE1rW77nu8fXPaXHS1bJBdjg4cto6jaF6SjXp1o61N5PN17arQlq1YtP83PczcupwBACA9BtmjBLVTmwIBk01S2djGw7ev6qdbVMrVZhjYpRgEBhNK1ou4ho4k2C1nUjBa0nhdZvTpzqS1YJt8ltGOu7TsblGC88Tk38z7lT3GmqcdlJaz57l6v8ANpfWvs/VntrPVXJbX6L59hHtN1lQ+nkqHNxsiGINya02y9Hja5uc9/RV6V3fLWk+j4LuXH82ljUqWOjNkI5n4vvfD82FP6X0xLUOu8+juYPVHhvPMqbRt4Ul0fE87eX1a6lmb2cFwRevYWs77RtO7eI8B43jJZx4Nv4rwWlKXur2a68+O0m2ksxix7pzmoM9xLqroipciMQvtHrJpafEyMmeUZWZ6gPOTlyBV3Z6CuK+JT6Mevf4euCPUuYR2LayAV+tKuefQMcIvlhYHG3C8mK/luXoKXs9ZwXSTl2vHlgiyuqj3bDzRutOvjcC98coBBs+NrcuF4w23vSt7PWdSOIpx7G355Nf1NTcy1OxWs+mrXCJ47ic2DWuN2PPBj8s/wAJA2i1815TSWgK9oveRetDmt67V9V34N4VFLYTtUJ0BAR/Ts2GOd9r4Y5DbjhaT8lY2sdacI82vmyStkO4ozV3XSy1EdJiBa8Pw4s8GGNz8jtscNrbt3P6TWsI15dHY/kLDS9S26M+lH5rs9PInckUkUliHMeNltvgRtB5KnlCrQqYeVL83cz1sKlG5payxKL57u/O7vJloYzlt57csrP/AHrZD4r1Vg7pwzXx1c+/geJ0krNTxbZ6/wCnu4/TkOKnlaCAEBLlTmwIDCWMOBadhW0ZOLygRipgLHFp3e8cVaQmprKNRHXiTAe6ID91xf8AQHrkuVwqvu37nGt1ki0dBVV79PV44/N3ZhkFqTK+TC/E6S9rHMg8hsHhkvHVff1aurUy5bsfb02cT31H9PRo69PChjOeHj67SQaJ7OAWdNmdzN37x39NnVXdnohLE6+18uHfz8u089pDTrlmnb7F/Vx7uXbv7B40nRCaCWE7JI3sy3BzS3LzV24rV1Tzbbbyzlp7SCQciDY9Qqs3Lm1K1WKjljJvgmJAzya9o+bXHxK8V7SU9W5jNcY+T/6LGzl0exkwqaxkLTJK4MYwXc47APn03qnhSlVahBZb3FpVaUG3uKZ7b9vJaxzo4yY6a+TRk544vO/jh2Dna69pozQ9O1SnPbPnwXZ67yirV3PYtxv7A9jWVLHT1GLugcLGtNsZG0k2vYXAyO2/DPppC/dDow38TzulNJu26MN/Hq5d5YGjOzFG0+jTRWGzE3GfN9yVSRvrirJ5k/I85HSV1Wk3Kbx1bPIdf6Cpv/Lw/wDKj/JdPfVf6n4nb39b+t+LIJrE7HtYz63Sju3RkOkaz0RYG+NoHquBzNrZC+7Oxsbtyfuqu1Pn5FtozSEtf3VR5zuf0LA1V9qzX0n2pBnhIZJxcLXa+27EAR1a5eP05o5Wdx0PhltXVzXd5NHq6ctZEzVKdCKdsJsNLVute0M2X7jlbaPjrV6Uf70fNEiWym+wpnVBAHaSjJv6DJXDrgLM/B59y+q266ZTvcX05gJBIFxsNsx04Ke4ptNrcFOSTinse/rMlk1BACA9YLkDiVhvCBLVUGwIAQCPSdH3jcvWGznyXejV1Ht3BkdIViamPdi+KwxWtewvbhfgtdSOtrY28+Jtry1dTLxvxwz2GS2NQQHNfbeh7mvqY/61zh/Zf9o33OCrKixNo3RKtSVZhqZ4v2kQcOrHfk8+S8x7S0s0IT5PHivsTLN9JokWt+mkdSXZfAyQOkaN7bGxPIOI877lXez9SnG4xLe1s7fuibeqUqKa7yl17Upy8uyAA0bTYdmHdxJcT43uvIaUb99LPP6HhNNN+/lnn9B90efW8PmodvxIFrxF4PhzUtMnJifSUQdE9rgLOY4EbiCCFsm1JPibRbjNNbHlFffR+kP1mpbfIwtJHMPsP5j5rb2sivcU3/efkfQKO9l4LwxIIV2+lw0NYbX+yeP4vR+d1d6KjrXVJda+W071Xik+wqzUrGDpBxPswSEdcUbfg4r6jbfGVEi81PNQQAgBAb6Bl5GD8QPln8lzqvEGESdVZsCAEAIBq0tQX9Noz9ocefVS7etjoyMNDMppgEAICkNddDgrWSAZSxN8XMJad33cHH4KDcrEsm0Ri1c1ndaRp3E2DnlhzyONpYL5jeQfBUmmKXvLKouSz4PJIoSxURfVdCHXa4BzXAggi4IORBB2iy8DSk47U9qL2lhxaZXPaXVW1wdLRvwmxPcu9Ungx/s8g6+3aF6Sz9oXFqFwsr+pfVce7wKyvZpN6ngItWWn2hrqGc4HYj3WLL0ifSjPA4rkX23I4BWOlLX3i97DauP0Z43Tdg5/xYrt7uPqWFTtLHZjI5X3Lz9NOEtp5WlGVOeGL2uspaeCcngiOsPtOylgdG1328rSGgbWtOReeG+3E9CptjaurPWfwr8wWOjrN16im/hXz6vUUaidAuippKl4I+sFoYD+zZi9L95zj4NB3qn9qLyNStGjH9m/tfDuXme1oxwslnryx2K/1mz4dG1Rte4a3+KRjb+9eh0LDWvaa7X4Js7V3ikyBajowaqd1sxBYHq9t/gF9NtviZUyLoU01BACAEA5aDiu8u+6Pef0uo11LEcGUPigGQQAgBACAZtKaOtd7BlvHDmOSm0K+ejIw0NSlmAQFaa8qHFTwTb45Sw9JG3zy4xjf7XNRbpbEzMSn6SoMcjJG7WOa4dWkEfBQKkFODg+Ka8Tonh5OnJXhzWuGwgEdCLhfMIpxk4sv6L2mynOS1nvFVdIhPbjV62reZ4HiOc2xA/7N9sgTbNrtmYvs2b1d6M01K2iqVRZh816rq/6IFa2U9q3kVi0lpqj+zfC+UDIF0bpRlllJGbnxKvVLR1wtaM0u/HyZQ19C0pvOq12fjQf9rNL1AwQ0xaSbYo4JL36vLmj9VtKhYUds6i75L6bTjT0HRTziT7fskPPZHVXLJIKjSb99zCX4pHkZDvHg5DLYCT02Kp0h7RQjB0rNf5sYS7F6/MuaVtqrCWFyRcAnY0AAgACwA2AbgAF47UnJ5ZLUJcjw1reZ8FlUpGfdSK71uVIbo2QHbI+No64w/xyYV6LQFNyvYtcE38sfUzcvFMjGolg7yqNswyIA8i55P8AKPJfSLXeyqkW8phqCAEAICRaKgwxi+12Z+XuVbXnrTNkLFxAIAQAgBACAadJaNvdzB1b8x+SmUa+OjIw0M6mGCM6yaLvdG1A3sZ3g/uyHH3ArlWWYMyjnVVxuXbq37YwS00dPK9sc0TQwBxDQ9jQA0tJyJtYEbcrrw+mdGVadaVWCbjJ52cG9+fUsbesnFRb2omYroR/xI/42/mqX3VX+l+DJTmnvYmk7RUjSQaunBBsQZ4gQeBGLJdVZXLWVTl/pfoae8hzXiJj2xoR/wCLh/jHyXT+zLx/+KXgY99T5oSSawtHAX+sg8gyUnywrstC3rePd/Nepr+op8xLLrM0eBcSvdyET7+8ALrHQN638KXejV3VPmJJ9a9C22Fs7+jGi38TwusfZ27e9xXe/ojV3cOsSVGt6mA9CCZxsfWLGC+4XBdlz+K7Q9mq7fSnFdmX6GHeR4Jledru1s1e8GSzI2+pG0nC3mT7TufwXo9H6NpWccR2t73+bkRKtZ1HtLR1OaCdBSumkFnVBaWg7e7aDhPK5c49MJV9bwxHL4kdk/UgwCAEAq0dTY3gbhmenDx/Ncq1TUj1hEkVYbAgBACAEAIAQAgEFfo0Pzbk73Hr+akUq7hse4NEfrqO7XxSNyc1zXA72uBafAglTk4zWw1Od+2fYuahkd6LnwEkslAuLbg8gei4c7A7lAqUnB9RumRdcjIIBSKGXDjEb8Fr4sDsNuN7Wss4e8wJ1gyCAEBc0Op2nF8VRMeFgxvxBupitVzNNYXQap6Btrmd9toMgAOX4WgjjkVsraAyOdBq90fE4PbThzmm4L3veP4S7CfEFbqhBbcDJKV1MAgBAZRsLiAMydiw2kssEkoaURttv3nifyVZVqOcsmwoXMAgBACAEAIAQAgBAa54GvFnC/xHRbQm4vKAy1ei3Nzb6Q9/lvU6ncRlsewxgZf6MhxY+5ix7MXdsxcLXtdd9Vb8GBSwWFhkOAyHks4BhVQ94x7Dse1zTt2OBB+Kw1lYByrLEWOLXCzmkgjgQbEeaqjobKOmdLIyNgu57mtaObjYfFaVKkacHOW5LL7jKWXhD/2k0e2PSX1faxjoI+FwGRtN7cc8+aiaLqOtbxqS/c2/GTN6y1ZtHRZXpCOCAEAIAQGUUZcbNFyViUlFZYJBo+hEYuc3HaeHIKurVnN9RskLFxAIAQAgBACAEAIAQAgBACAT1VEx+0Z8Rkf1XWFWUNwGmo0Q8er6Q8j5KXC5i9+wxgQvYQbEEHmLLumnuMHN2sGh7nSNS21gZC8dJAJMstl3EeCrqqxNm6H3U5ocS1bp3bKdoIH434mt8gHnqAvN+0Ny6duqS3zfyW/6Eu0hmeeQm0jik0/sufrsY8GPaN/4Wqy0NHFrSS5L57TjXf8AEkX2vSEcEAIAQC6l0Y9230Rz2+S4TuIx3bTOB6pqZrBZo6nefFQZ1JTeWZNy0AIAQAgBACAEAIAQAgBACAEAIAQGL2AixAI5i6ym1uBzr9ITRIiropWtAbNAPF7HOB/wujWzk5PLMo81GSelVt4thN+hkH+b3LyntOujSf8Ai+noTrN7X3DVoGJ0/aEDIE1kp5egXn3hnvXodGJQt6XLVXkRazzN9p0H/REn4fP9Fb/qYHHBsboV+9zR0ufkFq7qPBMYFEWhmj1nE9MlzldS4IYFsFKxnqtA57/MrhKpKW9mTctACAEAIAQAgBACAEAIAQAgBACAEAIAQAgKl+kZo3HRQT2zimLb8GyNz/xRsWUZRAdSEp+tzN9kwXPVsjAPc93mvOe00V+nhLjreafoTLN9NrqPNWLhJ2iY5w2zVTrc8ExV5bR1aEFyivIizeZM6ZXY0BACAEAIAQAgBACAEAIAQAgBACAEAIAQAgBACAEBEdbOju/0TVtGRbH3o/unCU7xtawjx37EBRGpuQDSGe0wyAczdrvg0+So/aKLdn/mX1Jdp/M7h31CuMml5H22wTPPLE9nzcAruEdSKjyWCM3nadHLJqCAEAIAQAgBACAEAIAQAgBACAEAIAQAgBACAEAIDVVwCRj2O2Pa5p6OBB+KA5W1eE0+lA14OJgqGEbPSbG+/T1CqvTVPXs5Lrj5pEi2eKi7yVfRwp71tRJf1abDa23HIw3vy7v3q1ZwOhFgwCAEAIAQAgBACAEAIAQAgBACAEAIAQAgBACAEAIAQHLvbO2j9O1D8JLe8fIBlmJ4y42yAsDKRytvsuF3Q9/RdNccfJp/Q6U5asskt+jVEO8rXbwyADo4yE/yhSGaF6rBgEAIAQAgBACAEAIAQAgBACAEAIAQAgBACAEAIAQAgOdvpFUzW6QheNr6duL917wD5fALKMokf0ax9jWHf3kWf7r0YZcywYBACAEAIAQAgBACA//Z"/>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15369" name="AutoShape 24" descr="data:image/jpeg;base64,/9j/4AAQSkZJRgABAQAAAQABAAD/2wCEAAkGBhQSERUUExQVFRMVFxgXGBYXGBcbHRcaGBccHBcYGCAaHCYeGBojHRwYHy8gIycpLSwsFyAxNTAqNSYsLSoBCQoKDgwOGg8PGiwkHyUqKiwsLy8sLCkqLC0uKSk0LCovLCkpLCksKSkpLCwtLCwpLCwsLCktKTQpLCkpLCwsLP/AABEIAPMAzwMBIgACEQEDEQH/xAAcAAACAwEBAQEAAAAAAAAAAAAABgQFBwMIAgH/xABQEAACAQMCAwUFBQQDDAgHAQABAgMABBESIQUGMRMiQVFhBxQycYEjQlJikTNygqEIQ7EVJDRjc4OSorKzwcI1RFNU0eHw8SV0k5SjpNIW/8QAGgEAAgMBAQAAAAAAAAAAAAAAAAQBAgMFBv/EADERAAICAQMDAQYFBAMAAAAAAAABAgMREiExBEFRBRMiYXGxwYGRofDxI1LR4RQVM//aAAwDAQACEQMRAD8A3CiiigAooooAKKKKAClXjftN4fbI5NzFJIvSKJ1d2bOAgCnY523xjqaUfbHzaSwsImIGFe4ZTg6TnRDt+L4m9NI+9WWsihdOML026Dy+W/jStvUqEtKWWMV0Oa1PYaON+0i/umJ7VraPwigOCB+eTGtj8tI9KWZR2hLM8jserNLIxP1LVHMmDhzkqMjOAGGepztqHTfbfPjt3WQnfAI9Gz/wAP60hOyx75+yHYVwW2Bh5f55vLM/ZytIn/ZTs8i/wknXGfkceamts5R5si4hB2sYKkHRJG3xRuACVPgdiCGGxBHyHnQP8/0P/tTP7PecF4dcu0ufd5wqyEb9mynCS4/DgsGxvjB3xW/TXy1aZsx6ilY1RR6Aor8RwQCDkHcEeNftdIQCiiq/mDjcdnbS3EpwkSFj6n7qj1Y4UepFAFNz77QoOFxBpMvK4PZwr1fHUk/cUZGT+gNeeuY/a5xG8Y5naGM9I4CYx8iQdbfxE/KqLmfmWa/uHuJ2y7dB4Io+FFHgo/8AEnck1U0AWLcx3Jj7M3ExjyW0do+nJ6nGcZqVy5znd2Mge3mdN90J1I2/RlOx8d+u+xFUlFAHqj2be1KLiilCvZXSLl485DDONcZ6kdMg7jPiN6ea8UcM4nJbypNC7RyIdSsvUH/iPAg7EEg7V6r9mvPK8TsxJ3VnTCTIPBsbMB1CMNx8iN9NADZRRRQAUUUUAFFFFABRRRQAUUUUAeYeJcSNzcTzkk9rNIwz+EMVjHyCKo+lcK78SsuxubiHGOyuJlA2+HtCydPNWU/Wo0kgUZJwP/LNcO7PtH8zs1Y9mvkMnAOT/fOHTPHg3Uc/2ecf1SD7NifBw7HOdiVPgaVezKscKVYEiSJhgqw6gg/C38j/ADrZvZ5wJrWzAkBEkrtM6n7pcDCfMKqg+uakcw8lW14dbqUlxgSxnDY8A3VXHowPpimZRTWDGO25ignB6Bs+qkfqSMV838brGJCv2D9rHq/E6KpIH0OPU6h4U/z+yl1BPvBdQd1jiVZCM76S8ugNjzFXnMHA4VPCoBGvYLeIug9MdlI3ezuSSMnPU9c5qtVK1bk2WPTsPfKMDpYWqSDEi28KuCMYYRqGBHgQc1bUCiuqcsKxr+khxorBbWwP7R2lcA+EYAUH0JYn5rWy157/AKSCt77bE/D2BAGfESNq2+RWgDIqncE4NJdzpBCuXc4HkPNm8lAySfIVBr0F7JOTFtLczPg3Euzf4tQf2Xo2d29Rj7tUnPSsmlcNbwZv7UOQ14e0DRZMTxhGbfeVB3yfLUMMB6N5Ui16h49y017BJBcPGUcHTpiYGNgfs3DGQ5I8dhncbZrzZxrg0lrO8Ey6XQ4PkfJl81I3B8jVap6lhlrYaXlcEGnD2W84Nw+/jbP2UpWKUeGlmHe+anvD6jxpPoFamJ7hoqp5SvWmsLWVvikt4XPzaNSf51bUAFFFFABRRRQAUUUUAFFFfjHAoAxD2wcHMN+Jsdy6Qb/42IBWH1TQR+41LHL8Ae8tVKhh7xGcHxwcn9ACfpTUhivESe6tpbma9ZmVldQbdAsjxxW+pxusaFiF6lt8k4qy5E5E7B/eZZBK4LiHAwFQkjWwxntWXYg405IxnOOfbX/U1o6FUno0MZeNHOkOpaHGWUYJlcuixQ4yMhmY5B2OACdJIMm0u27R4pY+zkQI2AwdWR9WllYAeKspGBgr4ggn84tbSPH9kyrKjK6Fs6dSnIDYBOPofDY1Q8lcJngeZbu5a5uSsbFiSVRGaXSilu8ct2jYwAMjFWWnR8SXq1/At+IThp0haYwR9m00koZVOA6JGgZtl1M+5693A+Klzm+Y+5RTSSuvu13kzRBdZWOSWDWgxpDMCD0wC2egqfzdy3DdT2wuAzRN2kRVXZQW0iVNWkjUB2TjHm1dOcEWKyREjyqzWiLEoB1L7xGOzAOxyuVwdt6smsJLkpJPMm3sTeROLym5ltpJJ5E7GOeP3gL2seqSSOSNyoAYBkBB32OxIwaeKUeUeFym6uLuaIwh44oIY3K6wkZZmZwpKrqd9hknC74zTdTUc43E5YzsFYZ/SVsjqs5cbESoT6goyj+bfpW51j39JJh7pajHe7ZsHyHZ7j65X9KsVMP4Bexw3MUsqGSONw5QEDVpOQN/DOM+lehuXOYpCLZZIoFiuYw0BglLlO4ziOZWVWDFUfvDIyjDrXmmtj9kXBY0dbqTustpqBdtsPPMrOMnuqqRgeXfJ8aytSxlm1LerCHfmS9tYZg9/LPHbsiLEY5LhFWUO2vPYEEsVZCNWdo2x41X3XKttxJJY5XFwsL6ILxCC+lkDaGYd2RkJIORg7Zw2o05SwpIuGVXRvBgGB8tjsaouXeZoZp57aFAqW+NDKAEcZKyaABgBXBXbY5zS6n7uEuBnR72W9mY3zF7JprSaIGVGglcIJumk4Jw6k7EgHGCQTtkUocWsRDM8YcOEYgMMYI89if/AHr1FzLbo9pcLIAyGGTIbpshIP0IBz4EZryrbwF2VFGWYhQPMk4A/WtanKTy3tjj7mN0YwWEt/P2PYPI0ZXhtkD1FrAP/wAS1eVwsLQRRJGvwxoqD5KoA/srvTAsFFFFABRRRQAUUUUAFBoooAzS3tRw/wDveeGZ4oJWltZY4ZZRpYsQh7IMUkTW6d7AZd/MVI9nrZ4bbNnJdWc/vPI7MPoxI+lPl9epDG0kjBERSzMxwFA6k1m3LPEWhYiSNo7S7nkks3YjpMxcRSDrEzbyID1146jFL217NoZqs3SY31Q8Pu1XiN1ExAkdIJUGd3QIyNjz0sGzj8Qqv9qHFZ7eyD27FGMqKzr1VSGO2QRuwRd/xY8ao+A832/EQEvLMy3Eak6o4u0GnYFlx349yMgZG438l0thtxeNS4Q38VvVe6t7dCDIsnbuBv2caIw1N5anZVGeuT5Vy5iJmntLSPeRp47h/wAkNvIHZz5ZYKg8yaquBQtFcXENjZBGk7Jhq0okKhMa5ypJ1EkkRDLkAk6Qc09cs8rLaB3ZzNczYM07DBYgbKoGyRrvpQdPMnet4V7pi1luzXcvKKKKZFArD/6S8n+Ar4/bn/dCtwrFP6StmSlnLjZWmQn1YIyj/Vb9KAMJr0V7Oja3nDrXKRSvbKFIZVYxOCd9xlc7HPj9K861L4Xxea2kEkEjxuPvKcfQ+Y9DtVJw1I0rnoZ6T5givJIJkUxwrhsSRGSWUp5IhVAHYZGzkjO2Tg1Vcg8udhLI4kZlEYjX+95YVwWz/WnUxGkdBgaupPTMrP2zcSVhl45Bt3DEg1encAP6Gt64VxBZ4Ipl+GVFcempQcfTOPpSs4uCwxyE1PgWPanxhorCZIwWkkjYHH3Isqsrn07wX5uPI1n3sH5S95vzcOuYrXvDPQyt+zH8Pef0Kr51tl7ZpLG8cg1JIpRh5qwwRWccv28/BYZuzmMgiuINcQCFLjtyq6F1IHimEeg/Gy7r1ycWrsjFbmV8G3k26ikk8/z5GLBtPjm4i1fQYKn/AEhV1wDm6K6dowrxTINTQyhQ2knAddLMrpnbKscHY4NbQvrm8Rkn+JhKqcFmSaLyiiitTMKKKKACiudxcLGjO5CqoLMxOAABkknwAG9J9vzjeXR1WdkvuxGUnuZTEJPJkjCNJoPUEgZHlQA6Ut8S53jWY29vFJd3C/GkOnTF1x20jEJHuMYyW9KhXHALy62u7vREfigtFaPV+VpWYyFT4hQmaveHcOjgjWKFFjjXZUUYA/8AE+ZO58asolXISeKRXV5fWttxARRWzLJOsMLu4neFkIinZlUMFB14UYOD9G7mDgy3dtLA5wJFIDeKN1Rx6qwVh8qq+eE0RwXfT3O4SVjj+qbMU/8AqOW/gqfzJx8WsWoL2krt2cMS9ZpD8KjyHiW6AAmrpJFc5KHhnE0uYmtroILlV0XFu+Ovi4B+KNtnVhthh40pcLgigvmHD7RnnCNGUWVpFGtlIeeTUyQxqEyFBLtq3C4GaOXgcr3E6XMayXYkLTFYu1Zi26srOAkcRXAQeQ8CCKuuQ+KTWFxJEdXuKtCswddHu8twWEbgdAhIUNjb7QEdDXPgouxx3G5dQ8YXJf8ALrNw2/mFxJJKJreGa4mVcxxytLMofSO9HEEUJqAIAQFtI6aXb3KyKHRldGGQykEEeYI2IpV4RcCXiV4yHKxxW0BYdO0UzyOufNRImfItipcvLEYJaB5LV2OWNuUUMfNkZWjY7/Fp1etO6fAtq8jHRSoeH30PfjvDclesNxHCgkHkskSKY28iQw8x4i94LxlLqISx5AJKsjDDRupw8bj7rqQQR6eIwahrBKeSdSr7TeVzf8OmhUZlAEkXq6bhR+8NS/xU1UVBJ4gkjKkgggg4IOxBHUHyqVwvhEty+iGNnbrgeA8yTso9Sa2v21+y1CsnELfSjKC1whOA+476bbOSdx97r1zmTyhy2tlbLHgdoe9I34m8vkOg/wDM0l1nVLp4Z7vgb6Xpvbyx2XIp+z3kmW3uLgTona+5TNDgqxViVXUMdG72MjzNavyvw2OC1iSIsYtOtNRzpWTvhQfwjVtnO3iarLI6b6BvxxzxZ9T2cgH6RPUu1M9upgS3eQISIXDxrH2ZOUV2LakKA6DhGyEBGc4CFXU+03m8ZX0yMzqVM3FE/i/E+xQYXXI7BIo841uegz4KACzN91VY+FLFxaZnSInWtse2lfGO0uphnUR4aEOQPASoPu1dzL7qj3VwRLPp0qFGFBYgLBCDuNb6QWO7HBOAoC0av7tAWkOpydTsPvyyt4eQLsFHkNI6Cl+ov1LEPkvj+/ubdPDXPVLhFlULicEmBLAQtzDl4W9cYKN5o47pHqD1AqYucb4z446Z9K/a5kJuuSlHlHUnBTi4vhjrwDjCXVtFOnwyIGx4qejKfVWBU+oNWFI3s6lKT3tv93XHcoPITgiQDyHaRu38dPNezqmrIKa7o8pZBwk4vsFFFfjNgE9MVoUEvneT3u5t+GBsJKDcXONibeNgBHnw7STC7eCnz3ubrhjAl4JDG/4WJaJsAABk+4MADVHpI/N0K57PM3LXXEnG93KVh/LbwkpGBnpqIYnzIBpzrSK2KN7kbh192qZ0lHUlXQ9UcYJU42IwQQRsQwI61JqC8BW4WQZxIvZuPVctG30HaL66l8hU6rIqcry0WWN45BqSRWRh5qwIYfoTSzytybJBIJbqf3mSJOwt2wQIoQMZwf61xgM3koGcZproowBnftMt4/erUlJGaSOdWCSmIOkZjKhyu7ANISB6nbfZc9lhT7SyuI8x3sbAlmJLSW+UlTIOQCoLjyKtg9MMftYtC0tgwDnv3EeIyQx1xBgBgg/1Z8RSgLOSzaK67K4VYbhZmBdX7rNibIWRiAUZzn13NIzm43fB4+5qoNxzlG0cJ4RFbRLDAixxp0Vf5kk7knxJyTUuv2vynzI4veIJFjLASOrMq+LBNIcjzxqXPzqmspvd+KNF0jvY+2X/AC8OlJcerRGJv82x864834Sbh83il4sWfy3MbxsP10H6Cvzmk9nd8NuGz2cdw8TY8GuYmjjc+gbC/wCcqkiyHKiiisy4l+1ZybWCP7s15bI3qofWR+qCqqKdWzpYNpJVsEHDDqDjoR5Vae1Rf73tjnvC+ttI/ESxBH+iWP0pT5RYNDJIOktxcOPl2hVf5KK4XqsctPx9/wCDs+mywmidxZ9CrMM5gkSbbrpQ/agepiMg+tOUt2ioZGZRGF1FyQFC4zqJ6AY3zS0RVZbcvooRWeWWOL9lFI+pI8fDpUABtPQF9RXAwRXKhOOnEhu+iU5JxJU92byVZiCsEeTArZBdiMGdgd17pIRTuAzE4LALA5sbFuD5TWx//Zjq5ql5uI92GenbW2f/ALiOiE9dsfmvqa+zVdTS8MuqKDRS4wceBz6OMQY6TW06H/NvHIp+mWH8RrS6zHhx/wDjFj/krv8A2Y606vWenvPTx/H6s811v/vL8PogpY9pfETDwu6Zc62j7JcddUxEa4/0qjc9e1C14Z3ZC0k5GVhTGceBcnZAfqT4A1l7+1SbjN5aWggSGE3MLthi7ns21bkgLjAJxp8BvTwmbRwbhi21vFAvwxRpGPXSoBP1OT9amUUVuZEHjfFltoGmcFlQrsuM991QYycdWFTyKV+f21QwW4+K6ureL5Ksglkb5BYz+tNBNR3A/KKKKkBM9qyEWkUqtoMN1C2oY7ocmJj3gR0k8RSDe8SWSKRPe276Oh1OpUhlIPxDT4/dxWke05SeGyKPiaS2VR0yTdRYHpSe3Brj8MZ9O1b/AIxgfzrl9avfTTNYVqa3lgd+Bc2wGztHnmiieW3jkw7que6AxGojPezU1earU40zK+SFBTU4yfVAR4/Sq32YSk8KtR4orxn5xyuh6fu00aj5mukstGbFfntA/uUX3nv7cgekRaRz9FU/qKPaU2OGTvjJj7KQb43SeNtj4HavjT7zxf8AxfD4v1nuh/ywj9ZK+/ab/wBE3f8Akx/trR5Ac6KBRWRoI3tJlzNw+LHW4kl+XZW748fNx+lK3I4xYQr0ZQysPEOsjBwfXVmmTn7fiFh6RXh+WewAP9o/WlgN7nctkYtrlwwbwjnOxDeSyYBB/FnzrgepPVY4Lwn+Wf8AP6Ha6BaYKfxa+n+BgoqNdcPSQgsDqHRlZlI+RUg18IzxnDnWng5xqX0fGxH5gB6jxrjYTWx1ctPcmVR85rmzf0eE/pPHV5S3z3xFI7ZVdgpllhUfJZUZz8go6/LzrShN2xx5RS5pVyz4GQ9aK5W92kg1Rurr5qwYfqDXWsmscmieTnwSMNxe2z1S2umH1aFd/pmtJrJeWuJkcdU4zG0T2gbykCi5b+QC/Mela1XrehWOnijzPWPN0meQ/aTKW4te5JP98SDc52DYA+QAAHoKsfYzFq4zbbZx2rfpC+/61V+0Rs8Vvcf95l/2zTR7ArTVxQtj9nBI3y1FUH+0adXIo+D0XRRRWxmK8n2/GFHVbK2LfKW6bSPqIo2/06aKWOSnEknEJsDU97JFn8tukcSD+TH+KmeoQMKKKKkBP9qb4skAJGq6tRkHBH2wOf5UnCSX/vM/+lH/APxTh7WEB4d3saRcWxORnbtlB/kazyKC3bZYkJ8lhz/IJXK66LclhmtdLsW0sGh+yuT+85EyT2V1cLk9TqcSDOPH7SnEkDrsPE+Q8aQvZMwC3iKugLcKwUoUxqt4/ukDGSpPr1q89oF+0XDrjRntJF7CMDqXnIiXHqNWfpXQrf8ATXyKSWHg4eztS9q1ywOu8mluTnwV20xD5CNE/Wvr2lRhuGTqejGFT/FcRDb13q5i4SqW626kqqRrGpU4KhFAVlPgwwCPUUo888YKWfZXSsGE1trdUbs5US5jZ3VlysfdXJRyCu4GRhjd8ELk0eigUVkaCLz/AA6byxlx3SLiDP5nVJEH6RSVXXdokqNHIoZHGGU9CDX3z1w1r3iMdv3tENt2uoHT2Mskv2My798jsWUjwDHHU1Dt7qVARcxtEUIBkI+zbPQhh3Rn6eHQnSPPepQzbqjykjtdBbFQ0SINjdPbOtvOxdGOmCc/e2yIpfKQAbN98DzyDe0sc7TrLa9nDIhnaSHsVVlLNJ2yadIz69aueC8S94t45cYLqCR+Fujr9GBH0rn2QbgrccvD+f8AsfrmlN157ZJTuqKSSAqgkk9AAMn5AConKXBWuJpLy6hTs5FRbZJQGZIwM6tOCqFydX4tgOlR+MStM3uUIBlmQ62IysMR7ryP6kEhV8T6UxQcqxqir2t0SihQ/vM+rYAeDhfDppx6U303TycHLjP0FOrnqehcLn5krivL0E2XZezkA2mTCOv8X3h+Vsr5ilTivFGtFZZMSS4XsdOwuNZ0x4H3W1bMOg6jYjDLZXUkEqQzv2qSEiKYgBiwBYxShQFLaQxVwBnSwIBALJfDEN1LBIyL2Vis0EUmoN2xDiPtFxsECpsepJJ6VE6tOfacL9/rx/BjRKevTDv+8nWSE2VtDNkvJaypcSMOrksfeT/Ekkv0xWyKaza5thIjIwyrqVI8wwwf5Gmf2d8Qabhtsz5LrH2bE+LQsYmP1KE10PS7XOMovzn8zP1GtRlFrxj8jy5zx/0le/8AzVx/vnrYP6PXAdFtNdH4pn7JfRI92P1Zv9Ssb5vm13922Marmc4+crGvRvsfQDg1pjxWQn59tJmuzHk5MuBou4ZGICSCNMbkKGcnwC6gVUfNWz6dTDa0uk3SdJPyzRAZHiNcRXHz0N8qtahXdnJI2O0McQ8I9nc+rndF9EwT+IdK0aKC5yYklrcT2c4TXK0l8rxsxUiaYq6EMqkFG079CGHSnCqK85MhdhIjTRXCjCzpLIZAM50ntGYOhPVGBB8qhPx27s/8Mi7eAf8AWrZTlR5zQbsvmWjLD0FQtieRqoqLw3ikVxGJIJEljP3kYMPkcdD6HepVWIFv2jwluGXJX4o0Ew+cLrL/AMlL55ptiAfeIsHf4wevToa0N0BBBAIIIIO4IPUEeINY9xnhx4XIYpCRaNk28pOcDqYG8da76fxL03GK5/WwbipJZwTrcVshp9nd2st1xF0bUha2AO/hAQeoo594uEv+FQMupHue0b0K4jhJ9BJJn5qK6cowjh9pLc3riE3EiyMH/ql0qkUbY6vgZIHQkjwJqt44icRvdNtKr9rw6QwSqQQs0F2joQfu94Lq+QpmvMa0n8CVu8mj1G4nYieGWFvhljeM/J1Kn+2onLHHlvLaOcDSWBDp4xyKcSIfkwP0wfGrStuSpSez28c2nYTftrN2tZD+LsgNDjxw0ZRt/M1c8a41FaxGWU4UYAAGWdicKiKN2djsFHWk7jPHo+F37zSByl5b50opYtPa4AUADbVE43JAHZZNcuCzx3kwupZ4Z7hQRHHE4ZLZW6qgzkyEbNIwBPQBRtS85aBiuOtn4nCJ7if32ZuxudOmGJTlYo8k6JsEdszZOrfC/dIIzVmnMKKQlwOwc7d8/Zv+5JgI2fwnS3moqxqg5t48kMfZB4lnnBVO1ZFRR96WTWcdmgyd/iICgEmuZbUr3vyPaVCOx14baRXV8OyWLsLTTI7xhftLhtapGSox9kMyEZJ1PH0xuoTcQa3u7yzhXtbg3TtDH0AWZVlLOfuxoWbJ+QHnTZZcyR29tFZ8Lja5ZFCLKVcQLjrJJLgK++WxHnUdhjw7cC5eFuXkdzNczHVNOwAaQ+AA+5GNgqDYACtrKK1Uq3v3MqJTU9a2P3lzgAtYzlu0mkOuaUjBkf08kUd1V8B6k1ZzTKilmIVVBJYkAADqSTsAPOqrjfNUFsQjFnmb4YIhrkb10/dX8zED1pdu7Sa9YNd4WEEFbRDlcjoZ2/rSPwgBR69awsthUsyG4QlN4ifHErn+6hUYI4ejahkEG6YdGx1WEeGd2O/TFWsECooVFCqowFAwAB0AA6V9gV+1w775XPfjsjqVUqtfHyFWXsymxHdQHrDdSFR+ScCZf5u4+lVtceCXLwcViCbpdo6SrjJBgRnjkB8PiKHw7y+OKc9Ls03afKFPUYaqtXhnnzmb/Dbn/Ly/7xq0v2Je0ZIM2Vy6JESzxSMcBXJGYyegU7sCcYOR4jGU8RP20n77/wC0aj16dPB55rJ7VDZGR0O4Pn6iivJ3K3tCveHkdhKTH4wv3oz/AAk935qQfWtg5V9u0VyRHLazrLuT2CmYYAyW0jDgD0DY860UijiajX7VXwTme2uwfd5kkI+JQcOv7yNh1+oFWgqxBmvPPDVa4KcNi7PiQUSyTxSGFUUt3RNp7srvg4VhnAJJx1ubTn2RI1F3Y3iTYAbsYhNGzY3KNGxwCfA4x69a58mIXhe6bOu8lec56hCdMC/JYgmPmav6Ql1DUngej0ycVko15n4gPtns0NuT+xR2N0iZ2Yj9m7Y3MakEdMk1X8c5vMvZzLw+4aC1Zp5GuFSE92J1+ySQ5dl1684A7mxzirzjs86RF7aNZZFIPZMcdoviqtnCt4gkEHGMb5CBxrjFzeSCOe2nS1TSxhjhuWa5k6iNmaJAEU7nOAfM9RH/ACJ6W+fqS6IJ4OfMt7ccVlgeIlEeQC0tnG0iqD2l3NgjQApyDvgYA3bJYuX+Hw8Ov443lGm3s5ZZ5m2DS3VwmAB4ZEZ0ruSAOpNQOW5r1bq5XsIkuiIx2zvrjtoGUMkKIuGkkLay26qSgOcAU0cP5cjjlM7kzXTfFcSBdfTACAALEoGwVANuua1pjJx1T5f6fAVusjF6Y8L95IHBr3s+LuY4ZIbW+R2GvbtLiIBmlEZ3i1xltmwW0ZIGKfKS+cEZYFuIwTJaSJchR1ZY8iVPrE0g/SpVxzuJiE4eguWYZMxLCCIY++6g633H2a7+ZXFMalFbmUMz4P32j2re6e8RjM1k63Keoj/ar8jGX/QVxvuH2VzEJ5o4HjKBxLIqZCEZB1ndRgjxFROKcN4nJG2jiEYkII7P3WMREEYKktrkA9cn5VlXEve4VjsrpiBbqAiD4GXJKyA/1nXAJ+HGMAg5zVsZcF50SWGyfxvmt45McMluY486VDyNIsjMQEEccwYxrnxJyfIeL1yzy/bxkSzjtr2WRozPLhzJJGG1mHGRHGCjgbKcJ8qzjlgqeI2YO/26nA36K2k/INg59D5UyW/NduCluZhDo/uha62B+yMkgMEw8NAC6Sx6Hrgb1hYsvCGanhbmpRyhgGU5BAII3yCMgis4565t7SYQwXQijgkjFyySqjv2sip2ceDqbQutnIzp2zuNuHEeZIbiG3xclOxkjt7m1hmZVlRmEZaIqQZEBwwKndSQcGn5uXbYxLCbeExJsqGNCq/IEbfOq105y2F/U6cJIoOG8HigB7JApbdm3LOfNmOWY/M1MqNxXk+0jjOlp7YN3QtvLINRPRUjyyljvgKvn0AJpKuPYu5JktbwiQHdZRhkbGSpkiJBYZwcCuY/SJybcp/p/sdj6tWkkoYH+vxmAGTsB1PlWb3PCuYLUYBaZB4p2cxP+kO0/lSVzFzBfSns7p5Bj+rZezH1UAZ+orFekWZ3ksfiMf8AaVte6nk1DmD2l2tvlUbt5B91D3QfzP0/TNJHKnP068WS7kOo4ddA6BCjYRQTsAcHr1Hjk0kUyez3gD3l/FDGQCQ5LHooWNjk/XA+orr9P0ddG8efJzb+qndzx4KTiaETSAggh3BB8DqOQajVqntr9ncsF1JeQxs1tMdblV/ZOfj1Y6KT3gx2yxHzy1IyxAAyTsANyfQDxpsVPmtK9gIX+6jZO4t5NPqdSZ/1dR+lJ3COT7u53hgdl6ayNK7HB7zYGxz+lfcvDp7GUMJDHNHLIgMbEFTGFywYdQdZH8LZozgMZ2R6k4zyrbXRDSxAyLusqkpKp/LIhDj5ZxVRc8B4jErLbXqzKVIVLxMsuRjImiwzEfnVqxax9snFIyM3AlA+7JHGc/Mqob+dPnCf6QcBUe820qN4mIq6k+OzFSvyyfnVtcWS6prsWXCuD3PCoI2nl7W3HcmRNbLappUJLGXzIyBg2vwAcFVUIacEkDAEEEEZBByCD0II6j1pQh9tcE7dnaWl3cSnoumNR82OttK+pGKj8F5f4jEXkSS2t1YkrYhZJIUz4atWYz59mNOcnHhWFtKlvE0r6j2e0x0urpY1LuwVR1J9dgPMknAAG5JwKV4ObZ3maGKCOSQ63H26ARRAqqdtoDlXJPw4z8XguT83HB+IXMweWWG2RF0qsWZmy2dciM6qI5NPdDaWKgtjGTm7tODrbQrHaJFGFxsVOGwMd4qQdXjqOr5HNVro/uC3q1xA/eE8NaPW8rh5pSGkZV0qNK6VRASSEUeZJJJJ64FhVBc8xyBighIKnEko1TRRnGcHsh2jNjBIKoBkZYZGfn3hGhM54k3ZLuZIzbCNfQ5jc5z90knO1NLC2RznlvLOfO94WiFnCSbi6IQBTukWR20rfhQJqGfEsAKtk4hbQSRWgZI3ZT2UI27iDwA2GwPXrg4zg1lUPO80E1y8AjlM7gi4nQrIVVQqjQhC6RjKju9dx4UvXU7u7TSSMZiwczE6WDL8LKR8GnbAGwpeyLm9+DoUyVUduWeiKXueeWReWrAACeMF4X8mA3XP4WxpI+R8BUPhXHZZ+De9MQJvd5XJXujVHrx03GdAzjHU4x4U/MvGTH3YdaNJaR/s9byF7iQaTt3maOKK4cfM4xmloxedhyUlp3P3hXAZCtrLYJEsJgLrNK5LrNMoV5pFC/auqZRVyFBZug2py4JwVLW3SBMlEBBLblySSzN5liST86ouReJxFri2hdZIIHV4XU5Ajn1OIj5Mja1wcHGNhg02V0I4e5xrHJPS+xya0Q6coh0HK5VTpPmu3dPqK433ERGQiqZJWGVjBwSB1Zj0RB4sfkATgGPf8WwWSIrrT9pI3wQA9NeCNTnIxGDk5GSoIJj29goRnlyIzguZPjmPQGbA2XwWEADfBG+gWM8HK1tmlbtC+2CGnHdGn7yW2f2ce3emPebGx2UpbWdxCBGkbJhk1xqpHeQY7yjxXvDfzb1quvmaU6Sndxq7N9lAG4kufQYysPjjLdCY/m24cZNRBYRyYMk2cS3HkFI3ihA6YwcHu4zrYJL0GudzapIumRFdfwuoYfowIr6hhVFCqAqqAFUAAAAYAAHQAV9E43PQUFRS4l7KuHTEk24jY+MTMn6KDo/1aq/Z1ysLTize46prUI6XEzqpEbAZEMbggO2rQW0rtgA+NNNtC/EsiJ2isskNMuz3HgVgP3IuoMvVui7d6nTh/D44I1iiRY40GFVRgAelVYzWpcskYrlDaInwIq+PdUD+yutBqpqZTyVAUtSp3Kz3Kk/K4kFZJz9bkXUj5GGuLhfUFWQnP0da1zgt2kaXhdlSOK+vFJYgBR27Ebnp1pU//wARNxMuSDBAbuedJmBzJHKsa9xDht+zUgtpG+2c4oxklSUXlmVxRFmCqCzMcBVBJJ8gBuTWjcrexuWUCS9bsI+vZgjtCPHUfhjGPmfMCtJ4DynZ8NTVGoDbBpn70jZ2ABxnc9EQDPkTUbjd4ZO6+AuCyxNgq2ncmXvASFRv2eQi7a23XFo1kT6iU9o7IuuB8Et7aIJbRqkZAOV317bMW3L7eJJqwpM4ZDK+pIgYmBA1odCqcbtIoHZuTsQukFs5IjXSS4woQoBYsQACxABYgbkgAAZ67DFXawJzWHyRb3iyRMEIkZ2GQscbuceZ0jCjIxliBUPiHELgRMyRpEe6q9qwZtTsETKRnSBqYff+lXNZ/wA9c8pp7C2bVIroxlGCqGOQOAM5EjZUA+A36naoYRWXsT+NT21jAqXDvcNjKwlgO0JOWd0XC4ZiWLSatycZO1ZnxW/NxKJGSJNIwiRIqqg8AMDLH8x+mBtXGaZnYu7M7scszHJY+ZP/AKx4VO4By9Ney9nAucY1u2QkYPi58/JRuflkijYzGOCvjRmZURWd2OFRRlmPkAOv/Dxp/wCROVYFZZLlla6+JLdwV7I+eiQAyOPxY0j7v4i08I9mkVsA0M0q3GnS83cYPvnBR1ZVTPgpB82J3qZd2E+nTPBFdR/kAB+ZimJXPykJ8hQmiJ6nwL0Jjto7yxnYRRMs8sDscBoZVZpFXPV4mZ8jrgqag8h8Oh1pdXEp99kijAjkUxCNdAVRCrgF+5gaxnqfM5u5uF2847JXKkEEW86awCPHsrgagPWMqPWpd/cvHG3vMMc0IBLFNOAB1LRTHH6Ox9KiMEm2RO1yiovsXCxgZwAMnJwMZPmfM1UNfPc5WAlYRkNOuMtjqlvnYnwMp7o6LqOStNDbpcMY0le2i8LaQuGm3By0UrBkhwMdmhGoMdWB3SxJNLGAGiVlGwMJxgDp3HxgY8FZvlWhhjB8cN4UFC6lChd0iByIydyzH+slJJJc53Jx4s33PZSM2rUuQ3dyNol37yruHlPTU2wycDAIfrbcVidtCuO069mwKv8APQwDY9cYqVQQVlvwwkkOMRKxKpq1GU/9rMT8RJ3C5PQE5OAlpX5UTinFY7eMyStpUYA2yWY/CiAbs5OwUbmgjk73V0kaM8jBEUZZmOAoHiTVfY8Fk4gQ9wrRWOxSA7Pc75DTjqkPlF1bq2B3ak8G5ckuJEubwaQh1Q2uQRGfuyTeDzjwHwp4ZbvU31VsYhXjdnzHGFACgAAYAAwAB0A8hX1RRVTYCaW7znAOSlmguGBw0hOmBD45kAPaMPwxhjnYletdOcOVWvo1QXDxBTkppR45MEECZGAMi7fDqA887YpJHvLUATWomiUYElnkkAdMwPhht4Iz1KKSbS2IvCOSoonaWUmeZ5XnLOO4kkhy7RR5Koc+Jy23WrLiPGFiZY/jmkyUjBwSB1ZidlQZGTv5AMdq+eFcxW9ySsUgZ1+KM5WRf3kYB1+oqdNArjDKrDyYAj9DV0LN7+8KV/NISHkOGydK/CdI+IxrnMaY+JmKsR8TRrtUrh/BWl3ZisWcr1DMB8JUfcGMYOBj7iqftGtouBRK2rvkDojOzICDkEBicY8B0HUAHerGruXgu7NsI5wQKihUAVR0A6D/ANda4cS4nHbxmSZwiDxPifAADdmPgBkmqXmrniKz7g+1uCMiIHGkHo0h30DyG5PgMbjK+L8ZmupO0mfU33QNlQHwRfAeu5PiTWbZEa3LcveaOf5brMcWYYDsRnvyD85Hwr+UH5k9KVa/Cf5kAAbkk9AANyT5CnLlbk2QP2l3ZTSAYKQ67ZUO2dUuqbUf3NOPPV0FeRhYicOTvZ/LfYkfMVr+P70vpED4f4w7eQbw1C8kTh9ukVtbu2TpRI45XAPi8rIrMB4ljlm8M9R8/wB27s/DZxqPDXdAfyjhf+2j36+P3bNP4p5P+WOq4ZGuPkqY4DIxkkivpZ9ysgjlg7MH7kIZ00IPIkliO8W2xMgur9CNEMsyk9LlrVGUekkUhJ/ijYn8VSv78PW4gX9y2b+152/sr890uD8V5N/BHbL/AGwsf51bDKa4ruXk9skqaZUVgdyrAMAfrtn1quk5fI/YSvH+R/to/wBGOsD0V1HpUM8IJ+K4u2/z7J/utFcjyxAfiEsn+UnuJP5PIRQosHZF9j9vmljA95tlkRSGDxFXwRuG7OXS6kfk1n1qVw3ikVxH2kLh0yRkZ2I6qwOCrDxBANRV5XtB/wBVt/rDGf7Vqwht1QYRVUeSgAfoKssmMmuxzvbCOZdMsaSKDkB1DYPmM9D6ipFflVXFeNFHWCBO2u5BlYgcBV6drMw/ZxDz6noMmpISb2R04zxxLcLkM8sh0xQpu8rfhUeQ6ljso3Nd+XuUHMq3d8Ve5H7OJSTHag+Ef45CMapDvtgYHWZyzykLdmnmbtryQYeYjGkf9lCP6uIHw6nqST0Yqo3kZhDSFFFFQaBRRRQAUUUUAVnGeWra7GLiFJCPhYjvL+44w6H1UiqKfk64h3tLtio6Q3YMy/ISAiZR8y/ypwooIaT5EKbjU1v/AIZaSxqOs0ObiL5kookQfvJ9an8O4pFcLrhlSVfNGDY+eOh9DTdiqLjHJNpcv2jxaJvCaImKUfxxkMfkcirajJ1LsKvMHIVtdFnwYpm/rUPUgYGtT3X223GduopE4j7N72M4RUnUnGpGCY/eWQjA+RatQk5ZvoP2Fylyg/q7pdL49Johuf3oz86iScydj/hkE1r+dwHi/wDqxakUfv6PlRsyvvxIHKXIkdpiSQiW5x8eO7HnqIgenqx7x9BtTRXO3uFkUOjK6HoykMp+RGxrpVjJtvkKKKKCAooooAKKKKACiiqVJpb9zFaN2cCkrNdjB3B70Vt4NJ4GTdU8NR6GSYxcuD6vOJyzSm1sgrTD9rKwzFbA9NePjlP3Yh82wKZeXeWYrNGCZeSQ6pZnwZJW/E59OgUbAbAVK4PwaK1iWKFAiL4dSSerMTuzHqWO5qbVG8jUYqIUUUVBcKKKKACiiigAooooAKKKKACiiigAoxRRQAv3vI1q7F41a3lO5ktm7Ik/nC9yT+NWqtn4VfwfCYryMeBxBN+ozC5+kdOVFTkq4p8iHHzXCGEc+u1lOwS5Xs8n8jnMcn8LGrir66s0lQpIiujdVdQwPzBGDSvP7O40ybKaWzPXQhDwk+sMmVH8Gmp1GTq8EqiqeV+IW/7a2W5jGftbRsNgecMpBJ9EdvlX3Yc0W0rmMSBZh1hlBikH8EgDH5gEVbJk4NclrXzLKFUsxCqoJJJAAA6kk7ADzrlf36QRtJKwRF6k+uwAA3LE7ADcnYVw4dy894RLeIUgBDR2jYy2Oj3Q6E9CIui9Wy2yjeCYwciNZ2MnEt+/FYee6yXY8h0aK3PnszjppU5Lta2qxoqIoVEAVVUABVAwAAOgA8K60VmNJJLCCiiigkKKKKACiiigAooooAKKKKACiiigAooooAKKKKACiiigAooooAKr+L8Bt7pdFxDHKp2w6g4/dPVT6giiigBG5S4HEvF7qLDtFapE1ukkksiws5cMyCRjpOFAB8N8Yya0kUUUAFFFFABRRRQAUUUUAFFFFABRRRQB/9k="/>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15370" name="AutoShape 26" descr="data:image/jpeg;base64,/9j/4AAQSkZJRgABAQAAAQABAAD/2wCEAAkGBhQSERUUExQVFRMVFxgXGBYXGBcbHRcaGBccHBcYGCAaHCYeGBojHRwYHy8gIycpLSwsFyAxNTAqNSYsLSoBCQoKDgwOGg8PGiwkHyUqKiwsLy8sLCkqLC0uKSk0LCovLCkpLCksKSkpLCwtLCwpLCwsLCktKTQpLCkpLCwsLP/AABEIAPMAzwMBIgACEQEDEQH/xAAcAAACAwEBAQEAAAAAAAAAAAAABgQFBwMIAgH/xABQEAACAQMCAwUFBQQDDAgHAQABAgMABBESIQUGMRMiQVFhBxQycYEjQlJikTNygqEIQ7EVJDRjc4OSorKzwcI1RFNU0eHw8SV0k5SjpNIW/8QAGgEAAgMBAQAAAAAAAAAAAAAAAAQBAgMFBv/EADERAAICAQMDAQYFBAMAAAAAAAABAgMREiExBEFRBRMiYXGxwYGRofDxI1LR4RQVM//aAAwDAQACEQMRAD8A3CiiigAooooAKKKKAClXjftN4fbI5NzFJIvSKJ1d2bOAgCnY523xjqaUfbHzaSwsImIGFe4ZTg6TnRDt+L4m9NI+9WWsihdOML026Dy+W/jStvUqEtKWWMV0Oa1PYaON+0i/umJ7VraPwigOCB+eTGtj8tI9KWZR2hLM8jserNLIxP1LVHMmDhzkqMjOAGGepztqHTfbfPjt3WQnfAI9Gz/wAP60hOyx75+yHYVwW2Bh5f55vLM/ZytIn/ZTs8i/wknXGfkceamts5R5si4hB2sYKkHRJG3xRuACVPgdiCGGxBHyHnQP8/0P/tTP7PecF4dcu0ufd5wqyEb9mynCS4/DgsGxvjB3xW/TXy1aZsx6ilY1RR6Aor8RwQCDkHcEeNftdIQCiiq/mDjcdnbS3EpwkSFj6n7qj1Y4UepFAFNz77QoOFxBpMvK4PZwr1fHUk/cUZGT+gNeeuY/a5xG8Y5naGM9I4CYx8iQdbfxE/KqLmfmWa/uHuJ2y7dB4Io+FFHgo/8AEnck1U0AWLcx3Jj7M3ExjyW0do+nJ6nGcZqVy5znd2Mge3mdN90J1I2/RlOx8d+u+xFUlFAHqj2be1KLiilCvZXSLl485DDONcZ6kdMg7jPiN6ea8UcM4nJbypNC7RyIdSsvUH/iPAg7EEg7V6r9mvPK8TsxJ3VnTCTIPBsbMB1CMNx8iN9NADZRRRQAUUUUAFFFFABRRRQAUUUUAeYeJcSNzcTzkk9rNIwz+EMVjHyCKo+lcK78SsuxubiHGOyuJlA2+HtCydPNWU/Wo0kgUZJwP/LNcO7PtH8zs1Y9mvkMnAOT/fOHTPHg3Uc/2ecf1SD7NifBw7HOdiVPgaVezKscKVYEiSJhgqw6gg/C38j/ADrZvZ5wJrWzAkBEkrtM6n7pcDCfMKqg+uakcw8lW14dbqUlxgSxnDY8A3VXHowPpimZRTWDGO25ignB6Bs+qkfqSMV838brGJCv2D9rHq/E6KpIH0OPU6h4U/z+yl1BPvBdQd1jiVZCM76S8ugNjzFXnMHA4VPCoBGvYLeIug9MdlI3ezuSSMnPU9c5qtVK1bk2WPTsPfKMDpYWqSDEi28KuCMYYRqGBHgQc1bUCiuqcsKxr+khxorBbWwP7R2lcA+EYAUH0JYn5rWy157/AKSCt77bE/D2BAGfESNq2+RWgDIqncE4NJdzpBCuXc4HkPNm8lAySfIVBr0F7JOTFtLczPg3Euzf4tQf2Xo2d29Rj7tUnPSsmlcNbwZv7UOQ14e0DRZMTxhGbfeVB3yfLUMMB6N5Ui16h49y017BJBcPGUcHTpiYGNgfs3DGQ5I8dhncbZrzZxrg0lrO8Ey6XQ4PkfJl81I3B8jVap6lhlrYaXlcEGnD2W84Nw+/jbP2UpWKUeGlmHe+anvD6jxpPoFamJ7hoqp5SvWmsLWVvikt4XPzaNSf51bUAFFFFABRRRQAUUUUAFFFfjHAoAxD2wcHMN+Jsdy6Qb/42IBWH1TQR+41LHL8Ae8tVKhh7xGcHxwcn9ACfpTUhivESe6tpbma9ZmVldQbdAsjxxW+pxusaFiF6lt8k4qy5E5E7B/eZZBK4LiHAwFQkjWwxntWXYg405IxnOOfbX/U1o6FUno0MZeNHOkOpaHGWUYJlcuixQ4yMhmY5B2OACdJIMm0u27R4pY+zkQI2AwdWR9WllYAeKspGBgr4ggn84tbSPH9kyrKjK6Fs6dSnIDYBOPofDY1Q8lcJngeZbu5a5uSsbFiSVRGaXSilu8ct2jYwAMjFWWnR8SXq1/At+IThp0haYwR9m00koZVOA6JGgZtl1M+5693A+Klzm+Y+5RTSSuvu13kzRBdZWOSWDWgxpDMCD0wC2egqfzdy3DdT2wuAzRN2kRVXZQW0iVNWkjUB2TjHm1dOcEWKyREjyqzWiLEoB1L7xGOzAOxyuVwdt6smsJLkpJPMm3sTeROLym5ltpJJ5E7GOeP3gL2seqSSOSNyoAYBkBB32OxIwaeKUeUeFym6uLuaIwh44oIY3K6wkZZmZwpKrqd9hknC74zTdTUc43E5YzsFYZ/SVsjqs5cbESoT6goyj+bfpW51j39JJh7pajHe7ZsHyHZ7j65X9KsVMP4Bexw3MUsqGSONw5QEDVpOQN/DOM+lehuXOYpCLZZIoFiuYw0BglLlO4ziOZWVWDFUfvDIyjDrXmmtj9kXBY0dbqTustpqBdtsPPMrOMnuqqRgeXfJ8aytSxlm1LerCHfmS9tYZg9/LPHbsiLEY5LhFWUO2vPYEEsVZCNWdo2x41X3XKttxJJY5XFwsL6ILxCC+lkDaGYd2RkJIORg7Zw2o05SwpIuGVXRvBgGB8tjsaouXeZoZp57aFAqW+NDKAEcZKyaABgBXBXbY5zS6n7uEuBnR72W9mY3zF7JprSaIGVGglcIJumk4Jw6k7EgHGCQTtkUocWsRDM8YcOEYgMMYI89if/AHr1FzLbo9pcLIAyGGTIbpshIP0IBz4EZryrbwF2VFGWYhQPMk4A/WtanKTy3tjj7mN0YwWEt/P2PYPI0ZXhtkD1FrAP/wAS1eVwsLQRRJGvwxoqD5KoA/srvTAsFFFFABRRRQAUUUUAFBoooAzS3tRw/wDveeGZ4oJWltZY4ZZRpYsQh7IMUkTW6d7AZd/MVI9nrZ4bbNnJdWc/vPI7MPoxI+lPl9epDG0kjBERSzMxwFA6k1m3LPEWhYiSNo7S7nkks3YjpMxcRSDrEzbyID1146jFL217NoZqs3SY31Q8Pu1XiN1ExAkdIJUGd3QIyNjz0sGzj8Qqv9qHFZ7eyD27FGMqKzr1VSGO2QRuwRd/xY8ao+A832/EQEvLMy3Eak6o4u0GnYFlx349yMgZG438l0thtxeNS4Q38VvVe6t7dCDIsnbuBv2caIw1N5anZVGeuT5Vy5iJmntLSPeRp47h/wAkNvIHZz5ZYKg8yaquBQtFcXENjZBGk7Jhq0okKhMa5ypJ1EkkRDLkAk6Qc09cs8rLaB3ZzNczYM07DBYgbKoGyRrvpQdPMnet4V7pi1luzXcvKKKKZFArD/6S8n+Ar4/bn/dCtwrFP6StmSlnLjZWmQn1YIyj/Vb9KAMJr0V7Oja3nDrXKRSvbKFIZVYxOCd9xlc7HPj9K861L4Xxea2kEkEjxuPvKcfQ+Y9DtVJw1I0rnoZ6T5givJIJkUxwrhsSRGSWUp5IhVAHYZGzkjO2Tg1Vcg8udhLI4kZlEYjX+95YVwWz/WnUxGkdBgaupPTMrP2zcSVhl45Bt3DEg1encAP6Gt64VxBZ4Ipl+GVFcempQcfTOPpSs4uCwxyE1PgWPanxhorCZIwWkkjYHH3Isqsrn07wX5uPI1n3sH5S95vzcOuYrXvDPQyt+zH8Pef0Kr51tl7ZpLG8cg1JIpRh5qwwRWccv28/BYZuzmMgiuINcQCFLjtyq6F1IHimEeg/Gy7r1ycWrsjFbmV8G3k26ikk8/z5GLBtPjm4i1fQYKn/AEhV1wDm6K6dowrxTINTQyhQ2knAddLMrpnbKscHY4NbQvrm8Rkn+JhKqcFmSaLyiiitTMKKKKACiudxcLGjO5CqoLMxOAABkknwAG9J9vzjeXR1WdkvuxGUnuZTEJPJkjCNJoPUEgZHlQA6Ut8S53jWY29vFJd3C/GkOnTF1x20jEJHuMYyW9KhXHALy62u7vREfigtFaPV+VpWYyFT4hQmaveHcOjgjWKFFjjXZUUYA/8AE+ZO58asolXISeKRXV5fWttxARRWzLJOsMLu4neFkIinZlUMFB14UYOD9G7mDgy3dtLA5wJFIDeKN1Rx6qwVh8qq+eE0RwXfT3O4SVjj+qbMU/8AqOW/gqfzJx8WsWoL2krt2cMS9ZpD8KjyHiW6AAmrpJFc5KHhnE0uYmtroILlV0XFu+Ovi4B+KNtnVhthh40pcLgigvmHD7RnnCNGUWVpFGtlIeeTUyQxqEyFBLtq3C4GaOXgcr3E6XMayXYkLTFYu1Zi26srOAkcRXAQeQ8CCKuuQ+KTWFxJEdXuKtCswddHu8twWEbgdAhIUNjb7QEdDXPgouxx3G5dQ8YXJf8ALrNw2/mFxJJKJreGa4mVcxxytLMofSO9HEEUJqAIAQFtI6aXb3KyKHRldGGQykEEeYI2IpV4RcCXiV4yHKxxW0BYdO0UzyOufNRImfItipcvLEYJaB5LV2OWNuUUMfNkZWjY7/Fp1etO6fAtq8jHRSoeH30PfjvDclesNxHCgkHkskSKY28iQw8x4i94LxlLqISx5AJKsjDDRupw8bj7rqQQR6eIwahrBKeSdSr7TeVzf8OmhUZlAEkXq6bhR+8NS/xU1UVBJ4gkjKkgggg4IOxBHUHyqVwvhEty+iGNnbrgeA8yTso9Sa2v21+y1CsnELfSjKC1whOA+476bbOSdx97r1zmTyhy2tlbLHgdoe9I34m8vkOg/wDM0l1nVLp4Z7vgb6Xpvbyx2XIp+z3kmW3uLgTona+5TNDgqxViVXUMdG72MjzNavyvw2OC1iSIsYtOtNRzpWTvhQfwjVtnO3iarLI6b6BvxxzxZ9T2cgH6RPUu1M9upgS3eQISIXDxrH2ZOUV2LakKA6DhGyEBGc4CFXU+03m8ZX0yMzqVM3FE/i/E+xQYXXI7BIo841uegz4KACzN91VY+FLFxaZnSInWtse2lfGO0uphnUR4aEOQPASoPu1dzL7qj3VwRLPp0qFGFBYgLBCDuNb6QWO7HBOAoC0av7tAWkOpydTsPvyyt4eQLsFHkNI6Cl+ov1LEPkvj+/ubdPDXPVLhFlULicEmBLAQtzDl4W9cYKN5o47pHqD1AqYucb4z446Z9K/a5kJuuSlHlHUnBTi4vhjrwDjCXVtFOnwyIGx4qejKfVWBU+oNWFI3s6lKT3tv93XHcoPITgiQDyHaRu38dPNezqmrIKa7o8pZBwk4vsFFFfjNgE9MVoUEvneT3u5t+GBsJKDcXONibeNgBHnw7STC7eCnz3ubrhjAl4JDG/4WJaJsAABk+4MADVHpI/N0K57PM3LXXEnG93KVh/LbwkpGBnpqIYnzIBpzrSK2KN7kbh192qZ0lHUlXQ9UcYJU42IwQQRsQwI61JqC8BW4WQZxIvZuPVctG30HaL66l8hU6rIqcry0WWN45BqSRWRh5qwIYfoTSzytybJBIJbqf3mSJOwt2wQIoQMZwf61xgM3koGcZproowBnftMt4/erUlJGaSOdWCSmIOkZjKhyu7ANISB6nbfZc9lhT7SyuI8x3sbAlmJLSW+UlTIOQCoLjyKtg9MMftYtC0tgwDnv3EeIyQx1xBgBgg/1Z8RSgLOSzaK67K4VYbhZmBdX7rNibIWRiAUZzn13NIzm43fB4+5qoNxzlG0cJ4RFbRLDAixxp0Vf5kk7knxJyTUuv2vynzI4veIJFjLASOrMq+LBNIcjzxqXPzqmspvd+KNF0jvY+2X/AC8OlJcerRGJv82x864834Sbh83il4sWfy3MbxsP10H6Cvzmk9nd8NuGz2cdw8TY8GuYmjjc+gbC/wCcqkiyHKiiisy4l+1ZybWCP7s15bI3qofWR+qCqqKdWzpYNpJVsEHDDqDjoR5Vae1Rf73tjnvC+ttI/ESxBH+iWP0pT5RYNDJIOktxcOPl2hVf5KK4XqsctPx9/wCDs+mywmidxZ9CrMM5gkSbbrpQ/agepiMg+tOUt2ioZGZRGF1FyQFC4zqJ6AY3zS0RVZbcvooRWeWWOL9lFI+pI8fDpUABtPQF9RXAwRXKhOOnEhu+iU5JxJU92byVZiCsEeTArZBdiMGdgd17pIRTuAzE4LALA5sbFuD5TWx//Zjq5ql5uI92GenbW2f/ALiOiE9dsfmvqa+zVdTS8MuqKDRS4wceBz6OMQY6TW06H/NvHIp+mWH8RrS6zHhx/wDjFj/krv8A2Y606vWenvPTx/H6s811v/vL8PogpY9pfETDwu6Zc62j7JcddUxEa4/0qjc9e1C14Z3ZC0k5GVhTGceBcnZAfqT4A1l7+1SbjN5aWggSGE3MLthi7ns21bkgLjAJxp8BvTwmbRwbhi21vFAvwxRpGPXSoBP1OT9amUUVuZEHjfFltoGmcFlQrsuM991QYycdWFTyKV+f21QwW4+K6ureL5Ksglkb5BYz+tNBNR3A/KKKKkBM9qyEWkUqtoMN1C2oY7ocmJj3gR0k8RSDe8SWSKRPe276Oh1OpUhlIPxDT4/dxWke05SeGyKPiaS2VR0yTdRYHpSe3Brj8MZ9O1b/AIxgfzrl9avfTTNYVqa3lgd+Bc2wGztHnmiieW3jkw7que6AxGojPezU1earU40zK+SFBTU4yfVAR4/Sq32YSk8KtR4orxn5xyuh6fu00aj5mukstGbFfntA/uUX3nv7cgekRaRz9FU/qKPaU2OGTvjJj7KQb43SeNtj4HavjT7zxf8AxfD4v1nuh/ywj9ZK+/ab/wBE3f8Akx/trR5Ac6KBRWRoI3tJlzNw+LHW4kl+XZW748fNx+lK3I4xYQr0ZQysPEOsjBwfXVmmTn7fiFh6RXh+WewAP9o/WlgN7nctkYtrlwwbwjnOxDeSyYBB/FnzrgepPVY4Lwn+Wf8AP6Ha6BaYKfxa+n+BgoqNdcPSQgsDqHRlZlI+RUg18IzxnDnWng5xqX0fGxH5gB6jxrjYTWx1ctPcmVR85rmzf0eE/pPHV5S3z3xFI7ZVdgpllhUfJZUZz8go6/LzrShN2xx5RS5pVyz4GQ9aK5W92kg1Rurr5qwYfqDXWsmscmieTnwSMNxe2z1S2umH1aFd/pmtJrJeWuJkcdU4zG0T2gbykCi5b+QC/Mela1XrehWOnijzPWPN0meQ/aTKW4te5JP98SDc52DYA+QAAHoKsfYzFq4zbbZx2rfpC+/61V+0Rs8Vvcf95l/2zTR7ArTVxQtj9nBI3y1FUH+0adXIo+D0XRRRWxmK8n2/GFHVbK2LfKW6bSPqIo2/06aKWOSnEknEJsDU97JFn8tukcSD+TH+KmeoQMKKKKkBP9qb4skAJGq6tRkHBH2wOf5UnCSX/vM/+lH/APxTh7WEB4d3saRcWxORnbtlB/kazyKC3bZYkJ8lhz/IJXK66LclhmtdLsW0sGh+yuT+85EyT2V1cLk9TqcSDOPH7SnEkDrsPE+Q8aQvZMwC3iKugLcKwUoUxqt4/ukDGSpPr1q89oF+0XDrjRntJF7CMDqXnIiXHqNWfpXQrf8ATXyKSWHg4eztS9q1ywOu8mluTnwV20xD5CNE/Wvr2lRhuGTqejGFT/FcRDb13q5i4SqW626kqqRrGpU4KhFAVlPgwwCPUUo888YKWfZXSsGE1trdUbs5US5jZ3VlysfdXJRyCu4GRhjd8ELk0eigUVkaCLz/AA6byxlx3SLiDP5nVJEH6RSVXXdokqNHIoZHGGU9CDX3z1w1r3iMdv3tENt2uoHT2Mskv2My798jsWUjwDHHU1Dt7qVARcxtEUIBkI+zbPQhh3Rn6eHQnSPPepQzbqjykjtdBbFQ0SINjdPbOtvOxdGOmCc/e2yIpfKQAbN98DzyDe0sc7TrLa9nDIhnaSHsVVlLNJ2yadIz69aueC8S94t45cYLqCR+Fujr9GBH0rn2QbgrccvD+f8AsfrmlN157ZJTuqKSSAqgkk9AAMn5AConKXBWuJpLy6hTs5FRbZJQGZIwM6tOCqFydX4tgOlR+MStM3uUIBlmQ62IysMR7ryP6kEhV8T6UxQcqxqir2t0SihQ/vM+rYAeDhfDppx6U303TycHLjP0FOrnqehcLn5krivL0E2XZezkA2mTCOv8X3h+Vsr5ilTivFGtFZZMSS4XsdOwuNZ0x4H3W1bMOg6jYjDLZXUkEqQzv2qSEiKYgBiwBYxShQFLaQxVwBnSwIBALJfDEN1LBIyL2Vis0EUmoN2xDiPtFxsECpsepJJ6VE6tOfacL9/rx/BjRKevTDv+8nWSE2VtDNkvJaypcSMOrksfeT/Ekkv0xWyKaza5thIjIwyrqVI8wwwf5Gmf2d8Qabhtsz5LrH2bE+LQsYmP1KE10PS7XOMovzn8zP1GtRlFrxj8jy5zx/0le/8AzVx/vnrYP6PXAdFtNdH4pn7JfRI92P1Zv9Ssb5vm13922Marmc4+crGvRvsfQDg1pjxWQn59tJmuzHk5MuBou4ZGICSCNMbkKGcnwC6gVUfNWz6dTDa0uk3SdJPyzRAZHiNcRXHz0N8qtahXdnJI2O0McQ8I9nc+rndF9EwT+IdK0aKC5yYklrcT2c4TXK0l8rxsxUiaYq6EMqkFG079CGHSnCqK85MhdhIjTRXCjCzpLIZAM50ntGYOhPVGBB8qhPx27s/8Mi7eAf8AWrZTlR5zQbsvmWjLD0FQtieRqoqLw3ikVxGJIJEljP3kYMPkcdD6HepVWIFv2jwluGXJX4o0Ew+cLrL/AMlL55ptiAfeIsHf4wevToa0N0BBBAIIIIO4IPUEeINY9xnhx4XIYpCRaNk28pOcDqYG8da76fxL03GK5/WwbipJZwTrcVshp9nd2st1xF0bUha2AO/hAQeoo594uEv+FQMupHue0b0K4jhJ9BJJn5qK6cowjh9pLc3riE3EiyMH/ql0qkUbY6vgZIHQkjwJqt44icRvdNtKr9rw6QwSqQQs0F2joQfu94Lq+QpmvMa0n8CVu8mj1G4nYieGWFvhljeM/J1Kn+2onLHHlvLaOcDSWBDp4xyKcSIfkwP0wfGrStuSpSez28c2nYTftrN2tZD+LsgNDjxw0ZRt/M1c8a41FaxGWU4UYAAGWdicKiKN2djsFHWk7jPHo+F37zSByl5b50opYtPa4AUADbVE43JAHZZNcuCzx3kwupZ4Z7hQRHHE4ZLZW6qgzkyEbNIwBPQBRtS85aBiuOtn4nCJ7if32ZuxudOmGJTlYo8k6JsEdszZOrfC/dIIzVmnMKKQlwOwc7d8/Zv+5JgI2fwnS3moqxqg5t48kMfZB4lnnBVO1ZFRR96WTWcdmgyd/iICgEmuZbUr3vyPaVCOx14baRXV8OyWLsLTTI7xhftLhtapGSox9kMyEZJ1PH0xuoTcQa3u7yzhXtbg3TtDH0AWZVlLOfuxoWbJ+QHnTZZcyR29tFZ8Lja5ZFCLKVcQLjrJJLgK++WxHnUdhjw7cC5eFuXkdzNczHVNOwAaQ+AA+5GNgqDYACtrKK1Uq3v3MqJTU9a2P3lzgAtYzlu0mkOuaUjBkf08kUd1V8B6k1ZzTKilmIVVBJYkAADqSTsAPOqrjfNUFsQjFnmb4YIhrkb10/dX8zED1pdu7Sa9YNd4WEEFbRDlcjoZ2/rSPwgBR69awsthUsyG4QlN4ifHErn+6hUYI4ejahkEG6YdGx1WEeGd2O/TFWsECooVFCqowFAwAB0AA6V9gV+1w775XPfjsjqVUqtfHyFWXsymxHdQHrDdSFR+ScCZf5u4+lVtceCXLwcViCbpdo6SrjJBgRnjkB8PiKHw7y+OKc9Ls03afKFPUYaqtXhnnzmb/Dbn/Ly/7xq0v2Je0ZIM2Vy6JESzxSMcBXJGYyegU7sCcYOR4jGU8RP20n77/wC0aj16dPB55rJ7VDZGR0O4Pn6iivJ3K3tCveHkdhKTH4wv3oz/AAk935qQfWtg5V9u0VyRHLazrLuT2CmYYAyW0jDgD0DY860UijiajX7VXwTme2uwfd5kkI+JQcOv7yNh1+oFWgqxBmvPPDVa4KcNi7PiQUSyTxSGFUUt3RNp7srvg4VhnAJJx1ubTn2RI1F3Y3iTYAbsYhNGzY3KNGxwCfA4x69a58mIXhe6bOu8lec56hCdMC/JYgmPmav6Ql1DUngej0ycVko15n4gPtns0NuT+xR2N0iZ2Yj9m7Y3MakEdMk1X8c5vMvZzLw+4aC1Zp5GuFSE92J1+ySQ5dl1684A7mxzirzjs86RF7aNZZFIPZMcdoviqtnCt4gkEHGMb5CBxrjFzeSCOe2nS1TSxhjhuWa5k6iNmaJAEU7nOAfM9RH/ACJ6W+fqS6IJ4OfMt7ccVlgeIlEeQC0tnG0iqD2l3NgjQApyDvgYA3bJYuX+Hw8Ov443lGm3s5ZZ5m2DS3VwmAB4ZEZ0ruSAOpNQOW5r1bq5XsIkuiIx2zvrjtoGUMkKIuGkkLay26qSgOcAU0cP5cjjlM7kzXTfFcSBdfTACAALEoGwVANuua1pjJx1T5f6fAVusjF6Y8L95IHBr3s+LuY4ZIbW+R2GvbtLiIBmlEZ3i1xltmwW0ZIGKfKS+cEZYFuIwTJaSJchR1ZY8iVPrE0g/SpVxzuJiE4eguWYZMxLCCIY++6g633H2a7+ZXFMalFbmUMz4P32j2re6e8RjM1k63Keoj/ar8jGX/QVxvuH2VzEJ5o4HjKBxLIqZCEZB1ndRgjxFROKcN4nJG2jiEYkII7P3WMREEYKktrkA9cn5VlXEve4VjsrpiBbqAiD4GXJKyA/1nXAJ+HGMAg5zVsZcF50SWGyfxvmt45McMluY486VDyNIsjMQEEccwYxrnxJyfIeL1yzy/bxkSzjtr2WRozPLhzJJGG1mHGRHGCjgbKcJ8qzjlgqeI2YO/26nA36K2k/INg59D5UyW/NduCluZhDo/uha62B+yMkgMEw8NAC6Sx6Hrgb1hYsvCGanhbmpRyhgGU5BAII3yCMgis4565t7SYQwXQijgkjFyySqjv2sip2ceDqbQutnIzp2zuNuHEeZIbiG3xclOxkjt7m1hmZVlRmEZaIqQZEBwwKndSQcGn5uXbYxLCbeExJsqGNCq/IEbfOq105y2F/U6cJIoOG8HigB7JApbdm3LOfNmOWY/M1MqNxXk+0jjOlp7YN3QtvLINRPRUjyyljvgKvn0AJpKuPYu5JktbwiQHdZRhkbGSpkiJBYZwcCuY/SJybcp/p/sdj6tWkkoYH+vxmAGTsB1PlWb3PCuYLUYBaZB4p2cxP+kO0/lSVzFzBfSns7p5Bj+rZezH1UAZ+orFekWZ3ksfiMf8AaVte6nk1DmD2l2tvlUbt5B91D3QfzP0/TNJHKnP068WS7kOo4ddA6BCjYRQTsAcHr1Hjk0kUyez3gD3l/FDGQCQ5LHooWNjk/XA+orr9P0ddG8efJzb+qndzx4KTiaETSAggh3BB8DqOQajVqntr9ncsF1JeQxs1tMdblV/ZOfj1Y6KT3gx2yxHzy1IyxAAyTsANyfQDxpsVPmtK9gIX+6jZO4t5NPqdSZ/1dR+lJ3COT7u53hgdl6ayNK7HB7zYGxz+lfcvDp7GUMJDHNHLIgMbEFTGFywYdQdZH8LZozgMZ2R6k4zyrbXRDSxAyLusqkpKp/LIhDj5ZxVRc8B4jErLbXqzKVIVLxMsuRjImiwzEfnVqxax9snFIyM3AlA+7JHGc/Mqob+dPnCf6QcBUe820qN4mIq6k+OzFSvyyfnVtcWS6prsWXCuD3PCoI2nl7W3HcmRNbLappUJLGXzIyBg2vwAcFVUIacEkDAEEEEZBByCD0II6j1pQh9tcE7dnaWl3cSnoumNR82OttK+pGKj8F5f4jEXkSS2t1YkrYhZJIUz4atWYz59mNOcnHhWFtKlvE0r6j2e0x0urpY1LuwVR1J9dgPMknAAG5JwKV4ObZ3maGKCOSQ63H26ARRAqqdtoDlXJPw4z8XguT83HB+IXMweWWG2RF0qsWZmy2dciM6qI5NPdDaWKgtjGTm7tODrbQrHaJFGFxsVOGwMd4qQdXjqOr5HNVro/uC3q1xA/eE8NaPW8rh5pSGkZV0qNK6VRASSEUeZJJJJ64FhVBc8xyBighIKnEko1TRRnGcHsh2jNjBIKoBkZYZGfn3hGhM54k3ZLuZIzbCNfQ5jc5z90knO1NLC2RznlvLOfO94WiFnCSbi6IQBTukWR20rfhQJqGfEsAKtk4hbQSRWgZI3ZT2UI27iDwA2GwPXrg4zg1lUPO80E1y8AjlM7gi4nQrIVVQqjQhC6RjKju9dx4UvXU7u7TSSMZiwczE6WDL8LKR8GnbAGwpeyLm9+DoUyVUduWeiKXueeWReWrAACeMF4X8mA3XP4WxpI+R8BUPhXHZZ+De9MQJvd5XJXujVHrx03GdAzjHU4x4U/MvGTH3YdaNJaR/s9byF7iQaTt3maOKK4cfM4xmloxedhyUlp3P3hXAZCtrLYJEsJgLrNK5LrNMoV5pFC/auqZRVyFBZug2py4JwVLW3SBMlEBBLblySSzN5liST86ouReJxFri2hdZIIHV4XU5Ajn1OIj5Mja1wcHGNhg02V0I4e5xrHJPS+xya0Q6coh0HK5VTpPmu3dPqK433ERGQiqZJWGVjBwSB1Zj0RB4sfkATgGPf8WwWSIrrT9pI3wQA9NeCNTnIxGDk5GSoIJj29goRnlyIzguZPjmPQGbA2XwWEADfBG+gWM8HK1tmlbtC+2CGnHdGn7yW2f2ce3emPebGx2UpbWdxCBGkbJhk1xqpHeQY7yjxXvDfzb1quvmaU6Sndxq7N9lAG4kufQYysPjjLdCY/m24cZNRBYRyYMk2cS3HkFI3ihA6YwcHu4zrYJL0GudzapIumRFdfwuoYfowIr6hhVFCqAqqAFUAAAAYAAHQAV9E43PQUFRS4l7KuHTEk24jY+MTMn6KDo/1aq/Z1ysLTize46prUI6XEzqpEbAZEMbggO2rQW0rtgA+NNNtC/EsiJ2isskNMuz3HgVgP3IuoMvVui7d6nTh/D44I1iiRY40GFVRgAelVYzWpcskYrlDaInwIq+PdUD+yutBqpqZTyVAUtSp3Kz3Kk/K4kFZJz9bkXUj5GGuLhfUFWQnP0da1zgt2kaXhdlSOK+vFJYgBR27Ebnp1pU//wARNxMuSDBAbuedJmBzJHKsa9xDht+zUgtpG+2c4oxklSUXlmVxRFmCqCzMcBVBJJ8gBuTWjcrexuWUCS9bsI+vZgjtCPHUfhjGPmfMCtJ4DynZ8NTVGoDbBpn70jZ2ABxnc9EQDPkTUbjd4ZO6+AuCyxNgq2ncmXvASFRv2eQi7a23XFo1kT6iU9o7IuuB8Et7aIJbRqkZAOV317bMW3L7eJJqwpM4ZDK+pIgYmBA1odCqcbtIoHZuTsQukFs5IjXSS4woQoBYsQACxABYgbkgAAZ67DFXawJzWHyRb3iyRMEIkZ2GQscbuceZ0jCjIxliBUPiHELgRMyRpEe6q9qwZtTsETKRnSBqYff+lXNZ/wA9c8pp7C2bVIroxlGCqGOQOAM5EjZUA+A36naoYRWXsT+NT21jAqXDvcNjKwlgO0JOWd0XC4ZiWLSatycZO1ZnxW/NxKJGSJNIwiRIqqg8AMDLH8x+mBtXGaZnYu7M7scszHJY+ZP/AKx4VO4By9Ney9nAucY1u2QkYPi58/JRuflkijYzGOCvjRmZURWd2OFRRlmPkAOv/Dxp/wCROVYFZZLlla6+JLdwV7I+eiQAyOPxY0j7v4i08I9mkVsA0M0q3GnS83cYPvnBR1ZVTPgpB82J3qZd2E+nTPBFdR/kAB+ZimJXPykJ8hQmiJ6nwL0Jjto7yxnYRRMs8sDscBoZVZpFXPV4mZ8jrgqag8h8Oh1pdXEp99kijAjkUxCNdAVRCrgF+5gaxnqfM5u5uF2847JXKkEEW86awCPHsrgagPWMqPWpd/cvHG3vMMc0IBLFNOAB1LRTHH6Ox9KiMEm2RO1yiovsXCxgZwAMnJwMZPmfM1UNfPc5WAlYRkNOuMtjqlvnYnwMp7o6LqOStNDbpcMY0le2i8LaQuGm3By0UrBkhwMdmhGoMdWB3SxJNLGAGiVlGwMJxgDp3HxgY8FZvlWhhjB8cN4UFC6lChd0iByIydyzH+slJJJc53Jx4s33PZSM2rUuQ3dyNol37yruHlPTU2wycDAIfrbcVidtCuO069mwKv8APQwDY9cYqVQQVlvwwkkOMRKxKpq1GU/9rMT8RJ3C5PQE5OAlpX5UTinFY7eMyStpUYA2yWY/CiAbs5OwUbmgjk73V0kaM8jBEUZZmOAoHiTVfY8Fk4gQ9wrRWOxSA7Pc75DTjqkPlF1bq2B3ak8G5ckuJEubwaQh1Q2uQRGfuyTeDzjwHwp4ZbvU31VsYhXjdnzHGFACgAAYAAwAB0A8hX1RRVTYCaW7znAOSlmguGBw0hOmBD45kAPaMPwxhjnYletdOcOVWvo1QXDxBTkppR45MEECZGAMi7fDqA887YpJHvLUATWomiUYElnkkAdMwPhht4Iz1KKSbS2IvCOSoonaWUmeZ5XnLOO4kkhy7RR5Koc+Jy23WrLiPGFiZY/jmkyUjBwSB1ZidlQZGTv5AMdq+eFcxW9ySsUgZ1+KM5WRf3kYB1+oqdNArjDKrDyYAj9DV0LN7+8KV/NISHkOGydK/CdI+IxrnMaY+JmKsR8TRrtUrh/BWl3ZisWcr1DMB8JUfcGMYOBj7iqftGtouBRK2rvkDojOzICDkEBicY8B0HUAHerGruXgu7NsI5wQKihUAVR0A6D/ANda4cS4nHbxmSZwiDxPifAADdmPgBkmqXmrniKz7g+1uCMiIHGkHo0h30DyG5PgMbjK+L8ZmupO0mfU33QNlQHwRfAeu5PiTWbZEa3LcveaOf5brMcWYYDsRnvyD85Hwr+UH5k9KVa/Cf5kAAbkk9AANyT5CnLlbk2QP2l3ZTSAYKQ67ZUO2dUuqbUf3NOPPV0FeRhYicOTvZ/LfYkfMVr+P70vpED4f4w7eQbw1C8kTh9ukVtbu2TpRI45XAPi8rIrMB4ljlm8M9R8/wB27s/DZxqPDXdAfyjhf+2j36+P3bNP4p5P+WOq4ZGuPkqY4DIxkkivpZ9ysgjlg7MH7kIZ00IPIkliO8W2xMgur9CNEMsyk9LlrVGUekkUhJ/ijYn8VSv78PW4gX9y2b+152/sr890uD8V5N/BHbL/AGwsf51bDKa4ruXk9skqaZUVgdyrAMAfrtn1quk5fI/YSvH+R/to/wBGOsD0V1HpUM8IJ+K4u2/z7J/utFcjyxAfiEsn+UnuJP5PIRQosHZF9j9vmljA95tlkRSGDxFXwRuG7OXS6kfk1n1qVw3ikVxH2kLh0yRkZ2I6qwOCrDxBANRV5XtB/wBVt/rDGf7Vqwht1QYRVUeSgAfoKssmMmuxzvbCOZdMsaSKDkB1DYPmM9D6ipFflVXFeNFHWCBO2u5BlYgcBV6drMw/ZxDz6noMmpISb2R04zxxLcLkM8sh0xQpu8rfhUeQ6ljso3Nd+XuUHMq3d8Ve5H7OJSTHag+Ef45CMapDvtgYHWZyzykLdmnmbtryQYeYjGkf9lCP6uIHw6nqST0Yqo3kZhDSFFFFQaBRRRQAUUUUAVnGeWra7GLiFJCPhYjvL+44w6H1UiqKfk64h3tLtio6Q3YMy/ISAiZR8y/ypwooIaT5EKbjU1v/AIZaSxqOs0ObiL5kookQfvJ9an8O4pFcLrhlSVfNGDY+eOh9DTdiqLjHJNpcv2jxaJvCaImKUfxxkMfkcirajJ1LsKvMHIVtdFnwYpm/rUPUgYGtT3X223GduopE4j7N72M4RUnUnGpGCY/eWQjA+RatQk5ZvoP2Fylyg/q7pdL49Johuf3oz86iScydj/hkE1r+dwHi/wDqxakUfv6PlRsyvvxIHKXIkdpiSQiW5x8eO7HnqIgenqx7x9BtTRXO3uFkUOjK6HoykMp+RGxrpVjJtvkKKKKCAooooAKKKKACiiqVJpb9zFaN2cCkrNdjB3B70Vt4NJ4GTdU8NR6GSYxcuD6vOJyzSm1sgrTD9rKwzFbA9NePjlP3Yh82wKZeXeWYrNGCZeSQ6pZnwZJW/E59OgUbAbAVK4PwaK1iWKFAiL4dSSerMTuzHqWO5qbVG8jUYqIUUUVBcKKKKACiiigAooooAKKKKACiiigAoxRRQAv3vI1q7F41a3lO5ktm7Ik/nC9yT+NWqtn4VfwfCYryMeBxBN+ozC5+kdOVFTkq4p8iHHzXCGEc+u1lOwS5Xs8n8jnMcn8LGrir66s0lQpIiujdVdQwPzBGDSvP7O40ybKaWzPXQhDwk+sMmVH8Gmp1GTq8EqiqeV+IW/7a2W5jGftbRsNgecMpBJ9EdvlX3Yc0W0rmMSBZh1hlBikH8EgDH5gEVbJk4NclrXzLKFUsxCqoJJJAAA6kk7ADzrlf36QRtJKwRF6k+uwAA3LE7ADcnYVw4dy894RLeIUgBDR2jYy2Oj3Q6E9CIui9Wy2yjeCYwciNZ2MnEt+/FYee6yXY8h0aK3PnszjppU5Lta2qxoqIoVEAVVUABVAwAAOgA8K60VmNJJLCCiiigkKKKKACiiigAooooAKKKKACiiigAooooAKKKKACiiigAooooAKr+L8Bt7pdFxDHKp2w6g4/dPVT6giiigBG5S4HEvF7qLDtFapE1ukkksiws5cMyCRjpOFAB8N8Yya0kUUUAFFFFABRRRQAUUUUAFFFFABRRRQB/9k="/>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15371" name="AutoShape 28" descr="data:image/jpeg;base64,/9j/4AAQSkZJRgABAQAAAQABAAD/2wCEAAkGBhQSERUUExQVFRMVFxgXGBYXGBcbHRcaGBccHBcYGCAaHCYeGBojHRwYHy8gIycpLSwsFyAxNTAqNSYsLSoBCQoKDgwOGg8PGiwkHyUqKiwsLy8sLCkqLC0uKSk0LCovLCkpLCksKSkpLCwtLCwpLCwsLCktKTQpLCkpLCwsLP/AABEIAPMAzwMBIgACEQEDEQH/xAAcAAACAwEBAQEAAAAAAAAAAAAABgQFBwMIAgH/xABQEAACAQMCAwUFBQQDDAgHAQABAgMABBESIQUGMRMiQVFhBxQycYEjQlJikTNygqEIQ7EVJDRjc4OSorKzwcI1RFNU0eHw8SV0k5SjpNIW/8QAGgEAAgMBAQAAAAAAAAAAAAAAAAQBAgMFBv/EADERAAICAQMDAQYFBAMAAAAAAAABAgMREiExBEFRBRMiYXGxwYGRofDxI1LR4RQVM//aAAwDAQACEQMRAD8A3CiiigAooooAKKKKAClXjftN4fbI5NzFJIvSKJ1d2bOAgCnY523xjqaUfbHzaSwsImIGFe4ZTg6TnRDt+L4m9NI+9WWsihdOML026Dy+W/jStvUqEtKWWMV0Oa1PYaON+0i/umJ7VraPwigOCB+eTGtj8tI9KWZR2hLM8jserNLIxP1LVHMmDhzkqMjOAGGepztqHTfbfPjt3WQnfAI9Gz/wAP60hOyx75+yHYVwW2Bh5f55vLM/ZytIn/ZTs8i/wknXGfkceamts5R5si4hB2sYKkHRJG3xRuACVPgdiCGGxBHyHnQP8/0P/tTP7PecF4dcu0ufd5wqyEb9mynCS4/DgsGxvjB3xW/TXy1aZsx6ilY1RR6Aor8RwQCDkHcEeNftdIQCiiq/mDjcdnbS3EpwkSFj6n7qj1Y4UepFAFNz77QoOFxBpMvK4PZwr1fHUk/cUZGT+gNeeuY/a5xG8Y5naGM9I4CYx8iQdbfxE/KqLmfmWa/uHuJ2y7dB4Io+FFHgo/8AEnck1U0AWLcx3Jj7M3ExjyW0do+nJ6nGcZqVy5znd2Mge3mdN90J1I2/RlOx8d+u+xFUlFAHqj2be1KLiilCvZXSLl485DDONcZ6kdMg7jPiN6ea8UcM4nJbypNC7RyIdSsvUH/iPAg7EEg7V6r9mvPK8TsxJ3VnTCTIPBsbMB1CMNx8iN9NADZRRRQAUUUUAFFFFABRRRQAUUUUAeYeJcSNzcTzkk9rNIwz+EMVjHyCKo+lcK78SsuxubiHGOyuJlA2+HtCydPNWU/Wo0kgUZJwP/LNcO7PtH8zs1Y9mvkMnAOT/fOHTPHg3Uc/2ecf1SD7NifBw7HOdiVPgaVezKscKVYEiSJhgqw6gg/C38j/ADrZvZ5wJrWzAkBEkrtM6n7pcDCfMKqg+uakcw8lW14dbqUlxgSxnDY8A3VXHowPpimZRTWDGO25ignB6Bs+qkfqSMV838brGJCv2D9rHq/E6KpIH0OPU6h4U/z+yl1BPvBdQd1jiVZCM76S8ugNjzFXnMHA4VPCoBGvYLeIug9MdlI3ezuSSMnPU9c5qtVK1bk2WPTsPfKMDpYWqSDEi28KuCMYYRqGBHgQc1bUCiuqcsKxr+khxorBbWwP7R2lcA+EYAUH0JYn5rWy157/AKSCt77bE/D2BAGfESNq2+RWgDIqncE4NJdzpBCuXc4HkPNm8lAySfIVBr0F7JOTFtLczPg3Euzf4tQf2Xo2d29Rj7tUnPSsmlcNbwZv7UOQ14e0DRZMTxhGbfeVB3yfLUMMB6N5Ui16h49y017BJBcPGUcHTpiYGNgfs3DGQ5I8dhncbZrzZxrg0lrO8Ey6XQ4PkfJl81I3B8jVap6lhlrYaXlcEGnD2W84Nw+/jbP2UpWKUeGlmHe+anvD6jxpPoFamJ7hoqp5SvWmsLWVvikt4XPzaNSf51bUAFFFFABRRRQAUUUUAFFFfjHAoAxD2wcHMN+Jsdy6Qb/42IBWH1TQR+41LHL8Ae8tVKhh7xGcHxwcn9ACfpTUhivESe6tpbma9ZmVldQbdAsjxxW+pxusaFiF6lt8k4qy5E5E7B/eZZBK4LiHAwFQkjWwxntWXYg405IxnOOfbX/U1o6FUno0MZeNHOkOpaHGWUYJlcuixQ4yMhmY5B2OACdJIMm0u27R4pY+zkQI2AwdWR9WllYAeKspGBgr4ggn84tbSPH9kyrKjK6Fs6dSnIDYBOPofDY1Q8lcJngeZbu5a5uSsbFiSVRGaXSilu8ct2jYwAMjFWWnR8SXq1/At+IThp0haYwR9m00koZVOA6JGgZtl1M+5693A+Klzm+Y+5RTSSuvu13kzRBdZWOSWDWgxpDMCD0wC2egqfzdy3DdT2wuAzRN2kRVXZQW0iVNWkjUB2TjHm1dOcEWKyREjyqzWiLEoB1L7xGOzAOxyuVwdt6smsJLkpJPMm3sTeROLym5ltpJJ5E7GOeP3gL2seqSSOSNyoAYBkBB32OxIwaeKUeUeFym6uLuaIwh44oIY3K6wkZZmZwpKrqd9hknC74zTdTUc43E5YzsFYZ/SVsjqs5cbESoT6goyj+bfpW51j39JJh7pajHe7ZsHyHZ7j65X9KsVMP4Bexw3MUsqGSONw5QEDVpOQN/DOM+lehuXOYpCLZZIoFiuYw0BglLlO4ziOZWVWDFUfvDIyjDrXmmtj9kXBY0dbqTustpqBdtsPPMrOMnuqqRgeXfJ8aytSxlm1LerCHfmS9tYZg9/LPHbsiLEY5LhFWUO2vPYEEsVZCNWdo2x41X3XKttxJJY5XFwsL6ILxCC+lkDaGYd2RkJIORg7Zw2o05SwpIuGVXRvBgGB8tjsaouXeZoZp57aFAqW+NDKAEcZKyaABgBXBXbY5zS6n7uEuBnR72W9mY3zF7JprSaIGVGglcIJumk4Jw6k7EgHGCQTtkUocWsRDM8YcOEYgMMYI89if/AHr1FzLbo9pcLIAyGGTIbpshIP0IBz4EZryrbwF2VFGWYhQPMk4A/WtanKTy3tjj7mN0YwWEt/P2PYPI0ZXhtkD1FrAP/wAS1eVwsLQRRJGvwxoqD5KoA/srvTAsFFFFABRRRQAUUUUAFBoooAzS3tRw/wDveeGZ4oJWltZY4ZZRpYsQh7IMUkTW6d7AZd/MVI9nrZ4bbNnJdWc/vPI7MPoxI+lPl9epDG0kjBERSzMxwFA6k1m3LPEWhYiSNo7S7nkks3YjpMxcRSDrEzbyID1146jFL217NoZqs3SY31Q8Pu1XiN1ExAkdIJUGd3QIyNjz0sGzj8Qqv9qHFZ7eyD27FGMqKzr1VSGO2QRuwRd/xY8ao+A832/EQEvLMy3Eak6o4u0GnYFlx349yMgZG438l0thtxeNS4Q38VvVe6t7dCDIsnbuBv2caIw1N5anZVGeuT5Vy5iJmntLSPeRp47h/wAkNvIHZz5ZYKg8yaquBQtFcXENjZBGk7Jhq0okKhMa5ypJ1EkkRDLkAk6Qc09cs8rLaB3ZzNczYM07DBYgbKoGyRrvpQdPMnet4V7pi1luzXcvKKKKZFArD/6S8n+Ar4/bn/dCtwrFP6StmSlnLjZWmQn1YIyj/Vb9KAMJr0V7Oja3nDrXKRSvbKFIZVYxOCd9xlc7HPj9K861L4Xxea2kEkEjxuPvKcfQ+Y9DtVJw1I0rnoZ6T5givJIJkUxwrhsSRGSWUp5IhVAHYZGzkjO2Tg1Vcg8udhLI4kZlEYjX+95YVwWz/WnUxGkdBgaupPTMrP2zcSVhl45Bt3DEg1encAP6Gt64VxBZ4Ipl+GVFcempQcfTOPpSs4uCwxyE1PgWPanxhorCZIwWkkjYHH3Isqsrn07wX5uPI1n3sH5S95vzcOuYrXvDPQyt+zH8Pef0Kr51tl7ZpLG8cg1JIpRh5qwwRWccv28/BYZuzmMgiuINcQCFLjtyq6F1IHimEeg/Gy7r1ycWrsjFbmV8G3k26ikk8/z5GLBtPjm4i1fQYKn/AEhV1wDm6K6dowrxTINTQyhQ2knAddLMrpnbKscHY4NbQvrm8Rkn+JhKqcFmSaLyiiitTMKKKKACiudxcLGjO5CqoLMxOAABkknwAG9J9vzjeXR1WdkvuxGUnuZTEJPJkjCNJoPUEgZHlQA6Ut8S53jWY29vFJd3C/GkOnTF1x20jEJHuMYyW9KhXHALy62u7vREfigtFaPV+VpWYyFT4hQmaveHcOjgjWKFFjjXZUUYA/8AE+ZO58asolXISeKRXV5fWttxARRWzLJOsMLu4neFkIinZlUMFB14UYOD9G7mDgy3dtLA5wJFIDeKN1Rx6qwVh8qq+eE0RwXfT3O4SVjj+qbMU/8AqOW/gqfzJx8WsWoL2krt2cMS9ZpD8KjyHiW6AAmrpJFc5KHhnE0uYmtroILlV0XFu+Ovi4B+KNtnVhthh40pcLgigvmHD7RnnCNGUWVpFGtlIeeTUyQxqEyFBLtq3C4GaOXgcr3E6XMayXYkLTFYu1Zi26srOAkcRXAQeQ8CCKuuQ+KTWFxJEdXuKtCswddHu8twWEbgdAhIUNjb7QEdDXPgouxx3G5dQ8YXJf8ALrNw2/mFxJJKJreGa4mVcxxytLMofSO9HEEUJqAIAQFtI6aXb3KyKHRldGGQykEEeYI2IpV4RcCXiV4yHKxxW0BYdO0UzyOufNRImfItipcvLEYJaB5LV2OWNuUUMfNkZWjY7/Fp1etO6fAtq8jHRSoeH30PfjvDclesNxHCgkHkskSKY28iQw8x4i94LxlLqISx5AJKsjDDRupw8bj7rqQQR6eIwahrBKeSdSr7TeVzf8OmhUZlAEkXq6bhR+8NS/xU1UVBJ4gkjKkgggg4IOxBHUHyqVwvhEty+iGNnbrgeA8yTso9Sa2v21+y1CsnELfSjKC1whOA+476bbOSdx97r1zmTyhy2tlbLHgdoe9I34m8vkOg/wDM0l1nVLp4Z7vgb6Xpvbyx2XIp+z3kmW3uLgTona+5TNDgqxViVXUMdG72MjzNavyvw2OC1iSIsYtOtNRzpWTvhQfwjVtnO3iarLI6b6BvxxzxZ9T2cgH6RPUu1M9upgS3eQISIXDxrH2ZOUV2LakKA6DhGyEBGc4CFXU+03m8ZX0yMzqVM3FE/i/E+xQYXXI7BIo841uegz4KACzN91VY+FLFxaZnSInWtse2lfGO0uphnUR4aEOQPASoPu1dzL7qj3VwRLPp0qFGFBYgLBCDuNb6QWO7HBOAoC0av7tAWkOpydTsPvyyt4eQLsFHkNI6Cl+ov1LEPkvj+/ubdPDXPVLhFlULicEmBLAQtzDl4W9cYKN5o47pHqD1AqYucb4z446Z9K/a5kJuuSlHlHUnBTi4vhjrwDjCXVtFOnwyIGx4qejKfVWBU+oNWFI3s6lKT3tv93XHcoPITgiQDyHaRu38dPNezqmrIKa7o8pZBwk4vsFFFfjNgE9MVoUEvneT3u5t+GBsJKDcXONibeNgBHnw7STC7eCnz3ubrhjAl4JDG/4WJaJsAABk+4MADVHpI/N0K57PM3LXXEnG93KVh/LbwkpGBnpqIYnzIBpzrSK2KN7kbh192qZ0lHUlXQ9UcYJU42IwQQRsQwI61JqC8BW4WQZxIvZuPVctG30HaL66l8hU6rIqcry0WWN45BqSRWRh5qwIYfoTSzytybJBIJbqf3mSJOwt2wQIoQMZwf61xgM3koGcZproowBnftMt4/erUlJGaSOdWCSmIOkZjKhyu7ANISB6nbfZc9lhT7SyuI8x3sbAlmJLSW+UlTIOQCoLjyKtg9MMftYtC0tgwDnv3EeIyQx1xBgBgg/1Z8RSgLOSzaK67K4VYbhZmBdX7rNibIWRiAUZzn13NIzm43fB4+5qoNxzlG0cJ4RFbRLDAixxp0Vf5kk7knxJyTUuv2vynzI4veIJFjLASOrMq+LBNIcjzxqXPzqmspvd+KNF0jvY+2X/AC8OlJcerRGJv82x864834Sbh83il4sWfy3MbxsP10H6Cvzmk9nd8NuGz2cdw8TY8GuYmjjc+gbC/wCcqkiyHKiiisy4l+1ZybWCP7s15bI3qofWR+qCqqKdWzpYNpJVsEHDDqDjoR5Vae1Rf73tjnvC+ttI/ESxBH+iWP0pT5RYNDJIOktxcOPl2hVf5KK4XqsctPx9/wCDs+mywmidxZ9CrMM5gkSbbrpQ/agepiMg+tOUt2ioZGZRGF1FyQFC4zqJ6AY3zS0RVZbcvooRWeWWOL9lFI+pI8fDpUABtPQF9RXAwRXKhOOnEhu+iU5JxJU92byVZiCsEeTArZBdiMGdgd17pIRTuAzE4LALA5sbFuD5TWx//Zjq5ql5uI92GenbW2f/ALiOiE9dsfmvqa+zVdTS8MuqKDRS4wceBz6OMQY6TW06H/NvHIp+mWH8RrS6zHhx/wDjFj/krv8A2Y606vWenvPTx/H6s811v/vL8PogpY9pfETDwu6Zc62j7JcddUxEa4/0qjc9e1C14Z3ZC0k5GVhTGceBcnZAfqT4A1l7+1SbjN5aWggSGE3MLthi7ns21bkgLjAJxp8BvTwmbRwbhi21vFAvwxRpGPXSoBP1OT9amUUVuZEHjfFltoGmcFlQrsuM991QYycdWFTyKV+f21QwW4+K6ureL5Ksglkb5BYz+tNBNR3A/KKKKkBM9qyEWkUqtoMN1C2oY7ocmJj3gR0k8RSDe8SWSKRPe276Oh1OpUhlIPxDT4/dxWke05SeGyKPiaS2VR0yTdRYHpSe3Brj8MZ9O1b/AIxgfzrl9avfTTNYVqa3lgd+Bc2wGztHnmiieW3jkw7que6AxGojPezU1earU40zK+SFBTU4yfVAR4/Sq32YSk8KtR4orxn5xyuh6fu00aj5mukstGbFfntA/uUX3nv7cgekRaRz9FU/qKPaU2OGTvjJj7KQb43SeNtj4HavjT7zxf8AxfD4v1nuh/ywj9ZK+/ab/wBE3f8Akx/trR5Ac6KBRWRoI3tJlzNw+LHW4kl+XZW748fNx+lK3I4xYQr0ZQysPEOsjBwfXVmmTn7fiFh6RXh+WewAP9o/WlgN7nctkYtrlwwbwjnOxDeSyYBB/FnzrgepPVY4Lwn+Wf8AP6Ha6BaYKfxa+n+BgoqNdcPSQgsDqHRlZlI+RUg18IzxnDnWng5xqX0fGxH5gB6jxrjYTWx1ctPcmVR85rmzf0eE/pPHV5S3z3xFI7ZVdgpllhUfJZUZz8go6/LzrShN2xx5RS5pVyz4GQ9aK5W92kg1Rurr5qwYfqDXWsmscmieTnwSMNxe2z1S2umH1aFd/pmtJrJeWuJkcdU4zG0T2gbykCi5b+QC/Mela1XrehWOnijzPWPN0meQ/aTKW4te5JP98SDc52DYA+QAAHoKsfYzFq4zbbZx2rfpC+/61V+0Rs8Vvcf95l/2zTR7ArTVxQtj9nBI3y1FUH+0adXIo+D0XRRRWxmK8n2/GFHVbK2LfKW6bSPqIo2/06aKWOSnEknEJsDU97JFn8tukcSD+TH+KmeoQMKKKKkBP9qb4skAJGq6tRkHBH2wOf5UnCSX/vM/+lH/APxTh7WEB4d3saRcWxORnbtlB/kazyKC3bZYkJ8lhz/IJXK66LclhmtdLsW0sGh+yuT+85EyT2V1cLk9TqcSDOPH7SnEkDrsPE+Q8aQvZMwC3iKugLcKwUoUxqt4/ukDGSpPr1q89oF+0XDrjRntJF7CMDqXnIiXHqNWfpXQrf8ATXyKSWHg4eztS9q1ywOu8mluTnwV20xD5CNE/Wvr2lRhuGTqejGFT/FcRDb13q5i4SqW626kqqRrGpU4KhFAVlPgwwCPUUo888YKWfZXSsGE1trdUbs5US5jZ3VlysfdXJRyCu4GRhjd8ELk0eigUVkaCLz/AA6byxlx3SLiDP5nVJEH6RSVXXdokqNHIoZHGGU9CDX3z1w1r3iMdv3tENt2uoHT2Mskv2My798jsWUjwDHHU1Dt7qVARcxtEUIBkI+zbPQhh3Rn6eHQnSPPepQzbqjykjtdBbFQ0SINjdPbOtvOxdGOmCc/e2yIpfKQAbN98DzyDe0sc7TrLa9nDIhnaSHsVVlLNJ2yadIz69aueC8S94t45cYLqCR+Fujr9GBH0rn2QbgrccvD+f8AsfrmlN157ZJTuqKSSAqgkk9AAMn5AConKXBWuJpLy6hTs5FRbZJQGZIwM6tOCqFydX4tgOlR+MStM3uUIBlmQ62IysMR7ryP6kEhV8T6UxQcqxqir2t0SihQ/vM+rYAeDhfDppx6U303TycHLjP0FOrnqehcLn5krivL0E2XZezkA2mTCOv8X3h+Vsr5ilTivFGtFZZMSS4XsdOwuNZ0x4H3W1bMOg6jYjDLZXUkEqQzv2qSEiKYgBiwBYxShQFLaQxVwBnSwIBALJfDEN1LBIyL2Vis0EUmoN2xDiPtFxsECpsepJJ6VE6tOfacL9/rx/BjRKevTDv+8nWSE2VtDNkvJaypcSMOrksfeT/Ekkv0xWyKaza5thIjIwyrqVI8wwwf5Gmf2d8Qabhtsz5LrH2bE+LQsYmP1KE10PS7XOMovzn8zP1GtRlFrxj8jy5zx/0le/8AzVx/vnrYP6PXAdFtNdH4pn7JfRI92P1Zv9Ssb5vm13922Marmc4+crGvRvsfQDg1pjxWQn59tJmuzHk5MuBou4ZGICSCNMbkKGcnwC6gVUfNWz6dTDa0uk3SdJPyzRAZHiNcRXHz0N8qtahXdnJI2O0McQ8I9nc+rndF9EwT+IdK0aKC5yYklrcT2c4TXK0l8rxsxUiaYq6EMqkFG079CGHSnCqK85MhdhIjTRXCjCzpLIZAM50ntGYOhPVGBB8qhPx27s/8Mi7eAf8AWrZTlR5zQbsvmWjLD0FQtieRqoqLw3ikVxGJIJEljP3kYMPkcdD6HepVWIFv2jwluGXJX4o0Ew+cLrL/AMlL55ptiAfeIsHf4wevToa0N0BBBAIIIIO4IPUEeINY9xnhx4XIYpCRaNk28pOcDqYG8da76fxL03GK5/WwbipJZwTrcVshp9nd2st1xF0bUha2AO/hAQeoo594uEv+FQMupHue0b0K4jhJ9BJJn5qK6cowjh9pLc3riE3EiyMH/ql0qkUbY6vgZIHQkjwJqt44icRvdNtKr9rw6QwSqQQs0F2joQfu94Lq+QpmvMa0n8CVu8mj1G4nYieGWFvhljeM/J1Kn+2onLHHlvLaOcDSWBDp4xyKcSIfkwP0wfGrStuSpSez28c2nYTftrN2tZD+LsgNDjxw0ZRt/M1c8a41FaxGWU4UYAAGWdicKiKN2djsFHWk7jPHo+F37zSByl5b50opYtPa4AUADbVE43JAHZZNcuCzx3kwupZ4Z7hQRHHE4ZLZW6qgzkyEbNIwBPQBRtS85aBiuOtn4nCJ7if32ZuxudOmGJTlYo8k6JsEdszZOrfC/dIIzVmnMKKQlwOwc7d8/Zv+5JgI2fwnS3moqxqg5t48kMfZB4lnnBVO1ZFRR96WTWcdmgyd/iICgEmuZbUr3vyPaVCOx14baRXV8OyWLsLTTI7xhftLhtapGSox9kMyEZJ1PH0xuoTcQa3u7yzhXtbg3TtDH0AWZVlLOfuxoWbJ+QHnTZZcyR29tFZ8Lja5ZFCLKVcQLjrJJLgK++WxHnUdhjw7cC5eFuXkdzNczHVNOwAaQ+AA+5GNgqDYACtrKK1Uq3v3MqJTU9a2P3lzgAtYzlu0mkOuaUjBkf08kUd1V8B6k1ZzTKilmIVVBJYkAADqSTsAPOqrjfNUFsQjFnmb4YIhrkb10/dX8zED1pdu7Sa9YNd4WEEFbRDlcjoZ2/rSPwgBR69awsthUsyG4QlN4ifHErn+6hUYI4ejahkEG6YdGx1WEeGd2O/TFWsECooVFCqowFAwAB0AA6V9gV+1w775XPfjsjqVUqtfHyFWXsymxHdQHrDdSFR+ScCZf5u4+lVtceCXLwcViCbpdo6SrjJBgRnjkB8PiKHw7y+OKc9Ls03afKFPUYaqtXhnnzmb/Dbn/Ly/7xq0v2Je0ZIM2Vy6JESzxSMcBXJGYyegU7sCcYOR4jGU8RP20n77/wC0aj16dPB55rJ7VDZGR0O4Pn6iivJ3K3tCveHkdhKTH4wv3oz/AAk935qQfWtg5V9u0VyRHLazrLuT2CmYYAyW0jDgD0DY860UijiajX7VXwTme2uwfd5kkI+JQcOv7yNh1+oFWgqxBmvPPDVa4KcNi7PiQUSyTxSGFUUt3RNp7srvg4VhnAJJx1ubTn2RI1F3Y3iTYAbsYhNGzY3KNGxwCfA4x69a58mIXhe6bOu8lec56hCdMC/JYgmPmav6Ql1DUngej0ycVko15n4gPtns0NuT+xR2N0iZ2Yj9m7Y3MakEdMk1X8c5vMvZzLw+4aC1Zp5GuFSE92J1+ySQ5dl1684A7mxzirzjs86RF7aNZZFIPZMcdoviqtnCt4gkEHGMb5CBxrjFzeSCOe2nS1TSxhjhuWa5k6iNmaJAEU7nOAfM9RH/ACJ6W+fqS6IJ4OfMt7ccVlgeIlEeQC0tnG0iqD2l3NgjQApyDvgYA3bJYuX+Hw8Ov443lGm3s5ZZ5m2DS3VwmAB4ZEZ0ruSAOpNQOW5r1bq5XsIkuiIx2zvrjtoGUMkKIuGkkLay26qSgOcAU0cP5cjjlM7kzXTfFcSBdfTACAALEoGwVANuua1pjJx1T5f6fAVusjF6Y8L95IHBr3s+LuY4ZIbW+R2GvbtLiIBmlEZ3i1xltmwW0ZIGKfKS+cEZYFuIwTJaSJchR1ZY8iVPrE0g/SpVxzuJiE4eguWYZMxLCCIY++6g633H2a7+ZXFMalFbmUMz4P32j2re6e8RjM1k63Keoj/ar8jGX/QVxvuH2VzEJ5o4HjKBxLIqZCEZB1ndRgjxFROKcN4nJG2jiEYkII7P3WMREEYKktrkA9cn5VlXEve4VjsrpiBbqAiD4GXJKyA/1nXAJ+HGMAg5zVsZcF50SWGyfxvmt45McMluY486VDyNIsjMQEEccwYxrnxJyfIeL1yzy/bxkSzjtr2WRozPLhzJJGG1mHGRHGCjgbKcJ8qzjlgqeI2YO/26nA36K2k/INg59D5UyW/NduCluZhDo/uha62B+yMkgMEw8NAC6Sx6Hrgb1hYsvCGanhbmpRyhgGU5BAII3yCMgis4565t7SYQwXQijgkjFyySqjv2sip2ceDqbQutnIzp2zuNuHEeZIbiG3xclOxkjt7m1hmZVlRmEZaIqQZEBwwKndSQcGn5uXbYxLCbeExJsqGNCq/IEbfOq105y2F/U6cJIoOG8HigB7JApbdm3LOfNmOWY/M1MqNxXk+0jjOlp7YN3QtvLINRPRUjyyljvgKvn0AJpKuPYu5JktbwiQHdZRhkbGSpkiJBYZwcCuY/SJybcp/p/sdj6tWkkoYH+vxmAGTsB1PlWb3PCuYLUYBaZB4p2cxP+kO0/lSVzFzBfSns7p5Bj+rZezH1UAZ+orFekWZ3ksfiMf8AaVte6nk1DmD2l2tvlUbt5B91D3QfzP0/TNJHKnP068WS7kOo4ddA6BCjYRQTsAcHr1Hjk0kUyez3gD3l/FDGQCQ5LHooWNjk/XA+orr9P0ddG8efJzb+qndzx4KTiaETSAggh3BB8DqOQajVqntr9ncsF1JeQxs1tMdblV/ZOfj1Y6KT3gx2yxHzy1IyxAAyTsANyfQDxpsVPmtK9gIX+6jZO4t5NPqdSZ/1dR+lJ3COT7u53hgdl6ayNK7HB7zYGxz+lfcvDp7GUMJDHNHLIgMbEFTGFywYdQdZH8LZozgMZ2R6k4zyrbXRDSxAyLusqkpKp/LIhDj5ZxVRc8B4jErLbXqzKVIVLxMsuRjImiwzEfnVqxax9snFIyM3AlA+7JHGc/Mqob+dPnCf6QcBUe820qN4mIq6k+OzFSvyyfnVtcWS6prsWXCuD3PCoI2nl7W3HcmRNbLappUJLGXzIyBg2vwAcFVUIacEkDAEEEEZBByCD0II6j1pQh9tcE7dnaWl3cSnoumNR82OttK+pGKj8F5f4jEXkSS2t1YkrYhZJIUz4atWYz59mNOcnHhWFtKlvE0r6j2e0x0urpY1LuwVR1J9dgPMknAAG5JwKV4ObZ3maGKCOSQ63H26ARRAqqdtoDlXJPw4z8XguT83HB+IXMweWWG2RF0qsWZmy2dciM6qI5NPdDaWKgtjGTm7tODrbQrHaJFGFxsVOGwMd4qQdXjqOr5HNVro/uC3q1xA/eE8NaPW8rh5pSGkZV0qNK6VRASSEUeZJJJJ64FhVBc8xyBighIKnEko1TRRnGcHsh2jNjBIKoBkZYZGfn3hGhM54k3ZLuZIzbCNfQ5jc5z90knO1NLC2RznlvLOfO94WiFnCSbi6IQBTukWR20rfhQJqGfEsAKtk4hbQSRWgZI3ZT2UI27iDwA2GwPXrg4zg1lUPO80E1y8AjlM7gi4nQrIVVQqjQhC6RjKju9dx4UvXU7u7TSSMZiwczE6WDL8LKR8GnbAGwpeyLm9+DoUyVUduWeiKXueeWReWrAACeMF4X8mA3XP4WxpI+R8BUPhXHZZ+De9MQJvd5XJXujVHrx03GdAzjHU4x4U/MvGTH3YdaNJaR/s9byF7iQaTt3maOKK4cfM4xmloxedhyUlp3P3hXAZCtrLYJEsJgLrNK5LrNMoV5pFC/auqZRVyFBZug2py4JwVLW3SBMlEBBLblySSzN5liST86ouReJxFri2hdZIIHV4XU5Ajn1OIj5Mja1wcHGNhg02V0I4e5xrHJPS+xya0Q6coh0HK5VTpPmu3dPqK433ERGQiqZJWGVjBwSB1Zj0RB4sfkATgGPf8WwWSIrrT9pI3wQA9NeCNTnIxGDk5GSoIJj29goRnlyIzguZPjmPQGbA2XwWEADfBG+gWM8HK1tmlbtC+2CGnHdGn7yW2f2ce3emPebGx2UpbWdxCBGkbJhk1xqpHeQY7yjxXvDfzb1quvmaU6Sndxq7N9lAG4kufQYysPjjLdCY/m24cZNRBYRyYMk2cS3HkFI3ihA6YwcHu4zrYJL0GudzapIumRFdfwuoYfowIr6hhVFCqAqqAFUAAAAYAAHQAV9E43PQUFRS4l7KuHTEk24jY+MTMn6KDo/1aq/Z1ysLTize46prUI6XEzqpEbAZEMbggO2rQW0rtgA+NNNtC/EsiJ2isskNMuz3HgVgP3IuoMvVui7d6nTh/D44I1iiRY40GFVRgAelVYzWpcskYrlDaInwIq+PdUD+yutBqpqZTyVAUtSp3Kz3Kk/K4kFZJz9bkXUj5GGuLhfUFWQnP0da1zgt2kaXhdlSOK+vFJYgBR27Ebnp1pU//wARNxMuSDBAbuedJmBzJHKsa9xDht+zUgtpG+2c4oxklSUXlmVxRFmCqCzMcBVBJJ8gBuTWjcrexuWUCS9bsI+vZgjtCPHUfhjGPmfMCtJ4DynZ8NTVGoDbBpn70jZ2ABxnc9EQDPkTUbjd4ZO6+AuCyxNgq2ncmXvASFRv2eQi7a23XFo1kT6iU9o7IuuB8Et7aIJbRqkZAOV317bMW3L7eJJqwpM4ZDK+pIgYmBA1odCqcbtIoHZuTsQukFs5IjXSS4woQoBYsQACxABYgbkgAAZ67DFXawJzWHyRb3iyRMEIkZ2GQscbuceZ0jCjIxliBUPiHELgRMyRpEe6q9qwZtTsETKRnSBqYff+lXNZ/wA9c8pp7C2bVIroxlGCqGOQOAM5EjZUA+A36naoYRWXsT+NT21jAqXDvcNjKwlgO0JOWd0XC4ZiWLSatycZO1ZnxW/NxKJGSJNIwiRIqqg8AMDLH8x+mBtXGaZnYu7M7scszHJY+ZP/AKx4VO4By9Ney9nAucY1u2QkYPi58/JRuflkijYzGOCvjRmZURWd2OFRRlmPkAOv/Dxp/wCROVYFZZLlla6+JLdwV7I+eiQAyOPxY0j7v4i08I9mkVsA0M0q3GnS83cYPvnBR1ZVTPgpB82J3qZd2E+nTPBFdR/kAB+ZimJXPykJ8hQmiJ6nwL0Jjto7yxnYRRMs8sDscBoZVZpFXPV4mZ8jrgqag8h8Oh1pdXEp99kijAjkUxCNdAVRCrgF+5gaxnqfM5u5uF2847JXKkEEW86awCPHsrgagPWMqPWpd/cvHG3vMMc0IBLFNOAB1LRTHH6Ox9KiMEm2RO1yiovsXCxgZwAMnJwMZPmfM1UNfPc5WAlYRkNOuMtjqlvnYnwMp7o6LqOStNDbpcMY0le2i8LaQuGm3By0UrBkhwMdmhGoMdWB3SxJNLGAGiVlGwMJxgDp3HxgY8FZvlWhhjB8cN4UFC6lChd0iByIydyzH+slJJJc53Jx4s33PZSM2rUuQ3dyNol37yruHlPTU2wycDAIfrbcVidtCuO069mwKv8APQwDY9cYqVQQVlvwwkkOMRKxKpq1GU/9rMT8RJ3C5PQE5OAlpX5UTinFY7eMyStpUYA2yWY/CiAbs5OwUbmgjk73V0kaM8jBEUZZmOAoHiTVfY8Fk4gQ9wrRWOxSA7Pc75DTjqkPlF1bq2B3ak8G5ckuJEubwaQh1Q2uQRGfuyTeDzjwHwp4ZbvU31VsYhXjdnzHGFACgAAYAAwAB0A8hX1RRVTYCaW7znAOSlmguGBw0hOmBD45kAPaMPwxhjnYletdOcOVWvo1QXDxBTkppR45MEECZGAMi7fDqA887YpJHvLUATWomiUYElnkkAdMwPhht4Iz1KKSbS2IvCOSoonaWUmeZ5XnLOO4kkhy7RR5Koc+Jy23WrLiPGFiZY/jmkyUjBwSB1ZidlQZGTv5AMdq+eFcxW9ySsUgZ1+KM5WRf3kYB1+oqdNArjDKrDyYAj9DV0LN7+8KV/NISHkOGydK/CdI+IxrnMaY+JmKsR8TRrtUrh/BWl3ZisWcr1DMB8JUfcGMYOBj7iqftGtouBRK2rvkDojOzICDkEBicY8B0HUAHerGruXgu7NsI5wQKihUAVR0A6D/ANda4cS4nHbxmSZwiDxPifAADdmPgBkmqXmrniKz7g+1uCMiIHGkHo0h30DyG5PgMbjK+L8ZmupO0mfU33QNlQHwRfAeu5PiTWbZEa3LcveaOf5brMcWYYDsRnvyD85Hwr+UH5k9KVa/Cf5kAAbkk9AANyT5CnLlbk2QP2l3ZTSAYKQ67ZUO2dUuqbUf3NOPPV0FeRhYicOTvZ/LfYkfMVr+P70vpED4f4w7eQbw1C8kTh9ukVtbu2TpRI45XAPi8rIrMB4ljlm8M9R8/wB27s/DZxqPDXdAfyjhf+2j36+P3bNP4p5P+WOq4ZGuPkqY4DIxkkivpZ9ysgjlg7MH7kIZ00IPIkliO8W2xMgur9CNEMsyk9LlrVGUekkUhJ/ijYn8VSv78PW4gX9y2b+152/sr890uD8V5N/BHbL/AGwsf51bDKa4ruXk9skqaZUVgdyrAMAfrtn1quk5fI/YSvH+R/to/wBGOsD0V1HpUM8IJ+K4u2/z7J/utFcjyxAfiEsn+UnuJP5PIRQosHZF9j9vmljA95tlkRSGDxFXwRuG7OXS6kfk1n1qVw3ikVxH2kLh0yRkZ2I6qwOCrDxBANRV5XtB/wBVt/rDGf7Vqwht1QYRVUeSgAfoKssmMmuxzvbCOZdMsaSKDkB1DYPmM9D6ipFflVXFeNFHWCBO2u5BlYgcBV6drMw/ZxDz6noMmpISb2R04zxxLcLkM8sh0xQpu8rfhUeQ6ljso3Nd+XuUHMq3d8Ve5H7OJSTHag+Ef45CMapDvtgYHWZyzykLdmnmbtryQYeYjGkf9lCP6uIHw6nqST0Yqo3kZhDSFFFFQaBRRRQAUUUUAVnGeWra7GLiFJCPhYjvL+44w6H1UiqKfk64h3tLtio6Q3YMy/ISAiZR8y/ypwooIaT5EKbjU1v/AIZaSxqOs0ObiL5kookQfvJ9an8O4pFcLrhlSVfNGDY+eOh9DTdiqLjHJNpcv2jxaJvCaImKUfxxkMfkcirajJ1LsKvMHIVtdFnwYpm/rUPUgYGtT3X223GduopE4j7N72M4RUnUnGpGCY/eWQjA+RatQk5ZvoP2Fylyg/q7pdL49Johuf3oz86iScydj/hkE1r+dwHi/wDqxakUfv6PlRsyvvxIHKXIkdpiSQiW5x8eO7HnqIgenqx7x9BtTRXO3uFkUOjK6HoykMp+RGxrpVjJtvkKKKKCAooooAKKKKACiiqVJpb9zFaN2cCkrNdjB3B70Vt4NJ4GTdU8NR6GSYxcuD6vOJyzSm1sgrTD9rKwzFbA9NePjlP3Yh82wKZeXeWYrNGCZeSQ6pZnwZJW/E59OgUbAbAVK4PwaK1iWKFAiL4dSSerMTuzHqWO5qbVG8jUYqIUUUVBcKKKKACiiigAooooAKKKKACiiigAoxRRQAv3vI1q7F41a3lO5ktm7Ik/nC9yT+NWqtn4VfwfCYryMeBxBN+ozC5+kdOVFTkq4p8iHHzXCGEc+u1lOwS5Xs8n8jnMcn8LGrir66s0lQpIiujdVdQwPzBGDSvP7O40ybKaWzPXQhDwk+sMmVH8Gmp1GTq8EqiqeV+IW/7a2W5jGftbRsNgecMpBJ9EdvlX3Yc0W0rmMSBZh1hlBikH8EgDH5gEVbJk4NclrXzLKFUsxCqoJJJAAA6kk7ADzrlf36QRtJKwRF6k+uwAA3LE7ADcnYVw4dy894RLeIUgBDR2jYy2Oj3Q6E9CIui9Wy2yjeCYwciNZ2MnEt+/FYee6yXY8h0aK3PnszjppU5Lta2qxoqIoVEAVVUABVAwAAOgA8K60VmNJJLCCiiigkKKKKACiiigAooooAKKKKACiiigAooooAKKKKACiiigAooooAKr+L8Bt7pdFxDHKp2w6g4/dPVT6giiigBG5S4HEvF7qLDtFapE1ukkksiws5cMyCRjpOFAB8N8Yya0kUUUAFFFFABRRRQAUUUUAFFFFABRRRQB/9k="/>
          <p:cNvSpPr>
            <a:spLocks noChangeAspect="1" noChangeArrowheads="1"/>
          </p:cNvSpPr>
          <p:nvPr/>
        </p:nvSpPr>
        <p:spPr bwMode="auto">
          <a:xfrm>
            <a:off x="142875" y="-144463"/>
            <a:ext cx="304800" cy="304801"/>
          </a:xfrm>
          <a:prstGeom prst="rect">
            <a:avLst/>
          </a:prstGeom>
          <a:noFill/>
          <a:ln w="9525">
            <a:noFill/>
            <a:miter lim="800000"/>
            <a:headEnd/>
            <a:tailEnd/>
          </a:ln>
        </p:spPr>
        <p:txBody>
          <a:bodyPr/>
          <a:lstStyle/>
          <a:p>
            <a:endParaRPr lang="zh-CN" altLang="en-US"/>
          </a:p>
        </p:txBody>
      </p:sp>
      <p:sp>
        <p:nvSpPr>
          <p:cNvPr id="15372" name="Rectangle 3"/>
          <p:cNvSpPr>
            <a:spLocks noGrp="1" noChangeArrowheads="1"/>
          </p:cNvSpPr>
          <p:nvPr>
            <p:ph sz="quarter" idx="1"/>
          </p:nvPr>
        </p:nvSpPr>
        <p:spPr>
          <a:xfrm>
            <a:off x="323850" y="1854200"/>
            <a:ext cx="9432701" cy="5400278"/>
          </a:xfrm>
        </p:spPr>
        <p:txBody>
          <a:bodyPr/>
          <a:lstStyle/>
          <a:p>
            <a:r>
              <a:rPr lang="en-US" altLang="zh-CN" sz="2400" dirty="0" smtClean="0">
                <a:ea typeface="ＭＳ Ｐゴシック" charset="-128"/>
              </a:rPr>
              <a:t>Operational semantics for UML state machines</a:t>
            </a:r>
          </a:p>
          <a:p>
            <a:endParaRPr lang="en-US" altLang="zh-CN" sz="2000" dirty="0" smtClean="0">
              <a:ea typeface="ＭＳ Ｐゴシック" charset="-128"/>
            </a:endParaRPr>
          </a:p>
          <a:p>
            <a:r>
              <a:rPr lang="en-US" altLang="zh-CN" sz="2400" dirty="0">
                <a:ea typeface="ＭＳ Ｐゴシック" charset="-128"/>
              </a:rPr>
              <a:t>Existing works:</a:t>
            </a:r>
          </a:p>
          <a:p>
            <a:pPr lvl="1"/>
            <a:r>
              <a:rPr lang="en-US" altLang="zh-CN" sz="2000" dirty="0">
                <a:ea typeface="ＭＳ Ｐゴシック" charset="-128"/>
              </a:rPr>
              <a:t>[LMM’99] </a:t>
            </a:r>
            <a:r>
              <a:rPr lang="en-US" altLang="zh-CN" sz="2000" dirty="0" smtClean="0">
                <a:ea typeface="ＭＳ Ｐゴシック" charset="-128"/>
              </a:rPr>
              <a:t>uses EHA as intermediate format and LTS as semantic model.</a:t>
            </a:r>
            <a:endParaRPr lang="en-US" altLang="zh-CN" sz="2000" dirty="0">
              <a:ea typeface="ＭＳ Ｐゴシック" charset="-128"/>
            </a:endParaRPr>
          </a:p>
          <a:p>
            <a:pPr lvl="1"/>
            <a:r>
              <a:rPr lang="en-US" altLang="zh-CN" sz="2000" dirty="0">
                <a:ea typeface="ＭＳ Ｐゴシック" charset="-128"/>
              </a:rPr>
              <a:t>[</a:t>
            </a:r>
            <a:r>
              <a:rPr lang="en-US" altLang="zh-CN" sz="2000" dirty="0" smtClean="0">
                <a:ea typeface="ＭＳ Ｐゴシック" charset="-128"/>
              </a:rPr>
              <a:t>Beeck’02] inspired by [LMM’99], use LTS as semantic model.</a:t>
            </a:r>
            <a:endParaRPr lang="en-US" altLang="zh-CN" sz="2000" dirty="0">
              <a:ea typeface="ＭＳ Ｐゴシック" charset="-128"/>
            </a:endParaRPr>
          </a:p>
          <a:p>
            <a:pPr lvl="1"/>
            <a:r>
              <a:rPr lang="en-US" altLang="zh-CN" sz="2000" dirty="0">
                <a:ea typeface="ＭＳ Ｐゴシック" charset="-128"/>
              </a:rPr>
              <a:t>[FS’07</a:t>
            </a:r>
            <a:r>
              <a:rPr lang="en-US" altLang="zh-CN" sz="2000" dirty="0" smtClean="0">
                <a:ea typeface="ＭＳ Ｐゴシック" charset="-128"/>
              </a:rPr>
              <a:t>] use core state machine as semantic model.</a:t>
            </a:r>
            <a:endParaRPr lang="en-US" altLang="zh-CN" sz="2000" dirty="0">
              <a:ea typeface="ＭＳ Ｐゴシック" charset="-128"/>
            </a:endParaRPr>
          </a:p>
          <a:p>
            <a:pPr lvl="1"/>
            <a:endParaRPr lang="en-US" altLang="zh-CN" sz="1600" dirty="0" smtClean="0">
              <a:ea typeface="ＭＳ Ｐゴシック" charset="-128"/>
            </a:endParaRPr>
          </a:p>
          <a:p>
            <a:r>
              <a:rPr lang="en-US" altLang="zh-CN" sz="2400" dirty="0" smtClean="0">
                <a:ea typeface="ＭＳ Ｐゴシック" charset="-128"/>
              </a:rPr>
              <a:t>Weaknesses</a:t>
            </a:r>
            <a:r>
              <a:rPr lang="en-US" altLang="zh-CN" sz="2400" dirty="0">
                <a:ea typeface="ＭＳ Ｐゴシック" charset="-128"/>
              </a:rPr>
              <a:t>: </a:t>
            </a:r>
          </a:p>
          <a:p>
            <a:pPr lvl="1"/>
            <a:r>
              <a:rPr lang="en-US" altLang="zh-CN" sz="2000" dirty="0" smtClean="0">
                <a:ea typeface="ＭＳ Ｐゴシック" charset="-128"/>
              </a:rPr>
              <a:t>[LMM’99][FS’07] Intermediate formats are used.</a:t>
            </a:r>
          </a:p>
          <a:p>
            <a:pPr lvl="1"/>
            <a:r>
              <a:rPr lang="en-US" altLang="zh-CN" sz="2000" dirty="0" smtClean="0">
                <a:ea typeface="ＭＳ Ｐゴシック" charset="-128"/>
              </a:rPr>
              <a:t>Only </a:t>
            </a:r>
            <a:r>
              <a:rPr lang="en-US" altLang="zh-CN" sz="2000" dirty="0">
                <a:ea typeface="ＭＳ Ｐゴシック" charset="-128"/>
              </a:rPr>
              <a:t>covers a subset of UML state machine </a:t>
            </a:r>
            <a:r>
              <a:rPr lang="en-US" altLang="zh-CN" sz="2000" dirty="0" smtClean="0">
                <a:ea typeface="ＭＳ Ｐゴシック" charset="-128"/>
              </a:rPr>
              <a:t>features.</a:t>
            </a:r>
            <a:endParaRPr lang="en-US" altLang="zh-CN" sz="2000" dirty="0">
              <a:ea typeface="ＭＳ Ｐゴシック" charset="-128"/>
            </a:endParaRPr>
          </a:p>
          <a:p>
            <a:pPr lvl="1"/>
            <a:r>
              <a:rPr lang="en-US" altLang="zh-CN" sz="2000" dirty="0" smtClean="0">
                <a:ea typeface="ＭＳ Ｐゴシック" charset="-128"/>
              </a:rPr>
              <a:t>It is not clear how to extend the work[LMM’99][Breek’02] to support more features, such as choice, fork, join </a:t>
            </a:r>
            <a:r>
              <a:rPr lang="en-US" altLang="zh-CN" sz="2000" dirty="0" err="1" smtClean="0">
                <a:ea typeface="ＭＳ Ｐゴシック" charset="-128"/>
              </a:rPr>
              <a:t>pseudostates</a:t>
            </a:r>
            <a:r>
              <a:rPr lang="en-US" altLang="zh-CN" sz="2000" dirty="0" smtClean="0">
                <a:ea typeface="ＭＳ Ｐゴシック" charset="-128"/>
              </a:rPr>
              <a:t>.</a:t>
            </a:r>
          </a:p>
          <a:p>
            <a:pPr lvl="1"/>
            <a:r>
              <a:rPr lang="en-US" altLang="zh-CN" sz="2000" dirty="0" smtClean="0">
                <a:ea typeface="ＭＳ Ｐゴシック" charset="-128"/>
              </a:rPr>
              <a:t>Syntax structure does not obey OMG UML state machine specifications.</a:t>
            </a:r>
            <a:endParaRPr lang="en-US" altLang="zh-CN" sz="2000" dirty="0">
              <a:ea typeface="ＭＳ Ｐゴシック" charset="-128"/>
            </a:endParaRPr>
          </a:p>
          <a:p>
            <a:endParaRPr lang="en-US" altLang="zh-CN" sz="2000" dirty="0" smtClean="0">
              <a:ea typeface="ＭＳ Ｐゴシック" charset="-128"/>
            </a:endParaRPr>
          </a:p>
          <a:p>
            <a:pPr marL="406400" lvl="1" indent="0">
              <a:buNone/>
            </a:pPr>
            <a:endParaRPr lang="en-US" altLang="zh-CN" sz="1400" dirty="0">
              <a:ea typeface="ＭＳ Ｐゴシック" charset="-128"/>
            </a:endParaRPr>
          </a:p>
          <a:p>
            <a:pPr marL="406400" lvl="1" indent="0">
              <a:buNone/>
            </a:pPr>
            <a:endParaRPr lang="en-US" altLang="zh-CN" sz="1400" dirty="0" smtClean="0">
              <a:ea typeface="ＭＳ Ｐゴシック" charset="-128"/>
            </a:endParaRPr>
          </a:p>
          <a:p>
            <a:pPr lvl="1"/>
            <a:endParaRPr lang="en-US" altLang="zh-CN" sz="1400" dirty="0" smtClean="0">
              <a:ea typeface="ＭＳ Ｐゴシック" charset="-128"/>
            </a:endParaRPr>
          </a:p>
          <a:p>
            <a:endParaRPr lang="en-US" altLang="zh-CN" sz="2000" dirty="0" smtClean="0">
              <a:ea typeface="ＭＳ Ｐゴシック" charset="-128"/>
            </a:endParaRPr>
          </a:p>
          <a:p>
            <a:pPr lvl="1"/>
            <a:endParaRPr lang="en-US" altLang="zh-CN" sz="1700" dirty="0" smtClean="0">
              <a:ea typeface="ＭＳ Ｐゴシック" charset="-128"/>
            </a:endParaRPr>
          </a:p>
        </p:txBody>
      </p:sp>
    </p:spTree>
    <p:custDataLst>
      <p:tags r:id="rId1"/>
    </p:custDataLst>
    <p:extLst>
      <p:ext uri="{BB962C8B-B14F-4D97-AF65-F5344CB8AC3E}">
        <p14:creationId xmlns:p14="http://schemas.microsoft.com/office/powerpoint/2010/main" xmlns="" val="519325196"/>
      </p:ext>
    </p:extLst>
  </p:cSld>
  <p:clrMapOvr>
    <a:masterClrMapping/>
  </p:clrMapOvr>
  <p:transition advTm="1636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7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7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7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7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372">
                                            <p:txEl>
                                              <p:pRg st="7" end="7"/>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5372">
                                            <p:txEl>
                                              <p:pRg st="8" end="8"/>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5372">
                                            <p:txEl>
                                              <p:pRg st="9" end="9"/>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5372">
                                            <p:txEl>
                                              <p:pRg st="10" end="10"/>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537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6050" y="296863"/>
            <a:ext cx="7739063" cy="1266825"/>
          </a:xfrm>
        </p:spPr>
        <p:txBody>
          <a:bodyPr/>
          <a:lstStyle/>
          <a:p>
            <a:pPr eaLnBrk="1" hangingPunct="1"/>
            <a:r>
              <a:rPr lang="en-US" altLang="zh-CN" smtClean="0">
                <a:ea typeface="ＭＳ Ｐゴシック" charset="-128"/>
              </a:rPr>
              <a:t>   Our Contributions </a:t>
            </a:r>
          </a:p>
        </p:txBody>
      </p:sp>
      <p:sp>
        <p:nvSpPr>
          <p:cNvPr id="17411" name="Rectangle 3"/>
          <p:cNvSpPr>
            <a:spLocks noGrp="1" noChangeArrowheads="1"/>
          </p:cNvSpPr>
          <p:nvPr>
            <p:ph sz="quarter" idx="1"/>
          </p:nvPr>
        </p:nvSpPr>
        <p:spPr>
          <a:xfrm>
            <a:off x="323849" y="1853878"/>
            <a:ext cx="9288685" cy="5256535"/>
          </a:xfrm>
        </p:spPr>
        <p:txBody>
          <a:bodyPr/>
          <a:lstStyle/>
          <a:p>
            <a:r>
              <a:rPr lang="en-US" altLang="zh-CN" sz="2400" dirty="0" smtClean="0">
                <a:ea typeface="ＭＳ Ｐゴシック" charset="-128"/>
              </a:rPr>
              <a:t>An operational semantics for complete UML state machines (v2.4.1), inspired by </a:t>
            </a:r>
            <a:r>
              <a:rPr lang="en-US" altLang="zh-CN" sz="2400" dirty="0">
                <a:ea typeface="ＭＳ Ｐゴシック" charset="-128"/>
              </a:rPr>
              <a:t>previous </a:t>
            </a:r>
            <a:r>
              <a:rPr lang="en-US" altLang="zh-CN" sz="2400" dirty="0" smtClean="0">
                <a:ea typeface="ＭＳ Ｐゴシック" charset="-128"/>
              </a:rPr>
              <a:t>works </a:t>
            </a:r>
            <a:r>
              <a:rPr lang="en-US" altLang="zh-CN" sz="2400" dirty="0">
                <a:ea typeface="ＭＳ Ｐゴシック" charset="-128"/>
              </a:rPr>
              <a:t>[LMM’99</a:t>
            </a:r>
            <a:r>
              <a:rPr lang="en-US" altLang="zh-CN" sz="2400" dirty="0" smtClean="0">
                <a:ea typeface="ＭＳ Ｐゴシック" charset="-128"/>
              </a:rPr>
              <a:t>]</a:t>
            </a:r>
            <a:r>
              <a:rPr lang="en-US" altLang="zh-CN" sz="2400" dirty="0">
                <a:ea typeface="ＭＳ Ｐゴシック" charset="-128"/>
              </a:rPr>
              <a:t> [</a:t>
            </a:r>
            <a:r>
              <a:rPr lang="en-US" altLang="zh-CN" sz="2400" dirty="0" smtClean="0">
                <a:ea typeface="ＭＳ Ｐゴシック" charset="-128"/>
              </a:rPr>
              <a:t>Beeck’02</a:t>
            </a:r>
            <a:r>
              <a:rPr lang="en-US" altLang="zh-CN" sz="2400" dirty="0">
                <a:ea typeface="ＭＳ Ｐゴシック" charset="-128"/>
              </a:rPr>
              <a:t>] </a:t>
            </a:r>
            <a:r>
              <a:rPr lang="en-US" altLang="zh-CN" sz="2400" dirty="0" smtClean="0">
                <a:ea typeface="ＭＳ Ｐゴシック" charset="-128"/>
              </a:rPr>
              <a:t>.</a:t>
            </a:r>
          </a:p>
          <a:p>
            <a:pPr lvl="1"/>
            <a:r>
              <a:rPr lang="en-US" altLang="zh-CN" sz="2000" dirty="0" smtClean="0">
                <a:ea typeface="ＭＳ Ｐゴシック" charset="-128"/>
              </a:rPr>
              <a:t>Syntax structure follows OMG UML state machines specifications.</a:t>
            </a:r>
          </a:p>
          <a:p>
            <a:pPr lvl="1"/>
            <a:r>
              <a:rPr lang="en-US" altLang="zh-CN" sz="2000" dirty="0" smtClean="0">
                <a:ea typeface="ＭＳ Ｐゴシック" charset="-128"/>
              </a:rPr>
              <a:t>Complex features such as orthogonal composite state, submachine state, fork/join/choice </a:t>
            </a:r>
            <a:r>
              <a:rPr lang="en-US" altLang="zh-CN" sz="2000" dirty="0" err="1" smtClean="0">
                <a:ea typeface="ＭＳ Ｐゴシック" charset="-128"/>
              </a:rPr>
              <a:t>pseudostates</a:t>
            </a:r>
            <a:r>
              <a:rPr lang="en-US" altLang="zh-CN" sz="2000" dirty="0" smtClean="0">
                <a:ea typeface="ＭＳ Ｐゴシック" charset="-128"/>
              </a:rPr>
              <a:t>.</a:t>
            </a:r>
          </a:p>
          <a:p>
            <a:pPr lvl="1"/>
            <a:r>
              <a:rPr lang="en-US" altLang="zh-CN" sz="2000" dirty="0" smtClean="0">
                <a:ea typeface="ＭＳ Ｐゴシック" charset="-128"/>
              </a:rPr>
              <a:t>Communications (synchronous and asynchronous) between different state machines.</a:t>
            </a:r>
          </a:p>
          <a:p>
            <a:pPr lvl="1"/>
            <a:r>
              <a:rPr lang="en-US" altLang="zh-CN" sz="2000" dirty="0" smtClean="0">
                <a:ea typeface="ＭＳ Ｐゴシック" charset="-128"/>
              </a:rPr>
              <a:t>Formalize event pool mechanisms.</a:t>
            </a:r>
          </a:p>
          <a:p>
            <a:endParaRPr lang="en-US" altLang="zh-CN" sz="2000" dirty="0" smtClean="0">
              <a:ea typeface="ＭＳ Ｐゴシック" charset="-128"/>
            </a:endParaRPr>
          </a:p>
          <a:p>
            <a:r>
              <a:rPr lang="en-US" altLang="zh-CN" sz="2400" dirty="0">
                <a:ea typeface="ＭＳ Ｐゴシック" charset="-128"/>
              </a:rPr>
              <a:t>Implementation of the operational semantics in a prototype tool, which facilitates model checking of safety and </a:t>
            </a:r>
            <a:r>
              <a:rPr lang="en-US" altLang="zh-CN" sz="2400" dirty="0" err="1">
                <a:ea typeface="ＭＳ Ｐゴシック" charset="-128"/>
              </a:rPr>
              <a:t>liveness</a:t>
            </a:r>
            <a:r>
              <a:rPr lang="en-US" altLang="zh-CN" sz="2400" dirty="0">
                <a:ea typeface="ＭＳ Ｐゴシック" charset="-128"/>
              </a:rPr>
              <a:t> properties on UML state </a:t>
            </a:r>
            <a:r>
              <a:rPr lang="en-US" altLang="zh-CN" sz="2400" dirty="0" smtClean="0">
                <a:ea typeface="ＭＳ Ｐゴシック" charset="-128"/>
              </a:rPr>
              <a:t>machines.</a:t>
            </a:r>
            <a:endParaRPr lang="en-US" altLang="zh-CN" sz="2400" dirty="0">
              <a:ea typeface="ＭＳ Ｐゴシック" charset="-128"/>
            </a:endParaRPr>
          </a:p>
          <a:p>
            <a:pPr lvl="1"/>
            <a:endParaRPr lang="en-US" altLang="zh-CN" sz="1700" dirty="0" smtClean="0">
              <a:ea typeface="ＭＳ Ｐゴシック" charset="-128"/>
            </a:endParaRPr>
          </a:p>
        </p:txBody>
      </p:sp>
      <p:sp>
        <p:nvSpPr>
          <p:cNvPr id="17412" name="Footer Placeholder 5"/>
          <p:cNvSpPr>
            <a:spLocks noGrp="1"/>
          </p:cNvSpPr>
          <p:nvPr>
            <p:ph type="ftr" sz="quarter" idx="11"/>
          </p:nvPr>
        </p:nvSpPr>
        <p:spPr bwMode="auto">
          <a:xfrm>
            <a:off x="676275" y="7064375"/>
            <a:ext cx="6019800" cy="403225"/>
          </a:xfrm>
          <a:noFill/>
          <a:ln>
            <a:miter lim="800000"/>
            <a:headEnd/>
            <a:tailEnd/>
          </a:ln>
        </p:spPr>
        <p:txBody>
          <a:bodyPr/>
          <a:lstStyle/>
          <a:p>
            <a:pPr defTabSz="1012825"/>
            <a:endParaRPr lang="en-GB" altLang="zh-CN" smtClean="0"/>
          </a:p>
          <a:p>
            <a:pPr defTabSz="1012825"/>
            <a:endParaRPr lang="en-GB" altLang="zh-CN" smtClean="0"/>
          </a:p>
        </p:txBody>
      </p:sp>
      <p:sp>
        <p:nvSpPr>
          <p:cNvPr id="17413" name="Slide Number Placeholder 4"/>
          <p:cNvSpPr>
            <a:spLocks noGrp="1"/>
          </p:cNvSpPr>
          <p:nvPr>
            <p:ph type="sldNum" sz="quarter" idx="12"/>
          </p:nvPr>
        </p:nvSpPr>
        <p:spPr bwMode="auto">
          <a:noFill/>
          <a:ln>
            <a:miter lim="800000"/>
            <a:headEnd/>
            <a:tailEnd/>
          </a:ln>
        </p:spPr>
        <p:txBody>
          <a:bodyPr/>
          <a:lstStyle/>
          <a:p>
            <a:pPr defTabSz="1012825">
              <a:lnSpc>
                <a:spcPct val="80000"/>
              </a:lnSpc>
            </a:pPr>
            <a:r>
              <a:rPr lang="en-US" altLang="zh-CN" sz="1200" dirty="0" smtClean="0">
                <a:solidFill>
                  <a:schemeClr val="tx1"/>
                </a:solidFill>
              </a:rPr>
              <a:t>7</a:t>
            </a:r>
          </a:p>
        </p:txBody>
      </p:sp>
    </p:spTree>
    <p:custDataLst>
      <p:tags r:id="rId1"/>
    </p:custDataLst>
  </p:cSld>
  <p:clrMapOvr>
    <a:masterClrMapping/>
  </p:clrMapOvr>
  <p:transition advTm="9355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9|27.2"/>
</p:tagLst>
</file>

<file path=ppt/tags/tag10.xml><?xml version="1.0" encoding="utf-8"?>
<p:tagLst xmlns:a="http://schemas.openxmlformats.org/drawingml/2006/main" xmlns:r="http://schemas.openxmlformats.org/officeDocument/2006/relationships" xmlns:p="http://schemas.openxmlformats.org/presentationml/2006/main">
  <p:tag name="TIMING" val="|12.2|4.8|0.5|18.5|3.9|3.2|2.4|7.6|19.1|26.5|9.2|2|0.6|2.5|3.1|20.7|11.4|8.4|7.7"/>
</p:tagLst>
</file>

<file path=ppt/tags/tag11.xml><?xml version="1.0" encoding="utf-8"?>
<p:tagLst xmlns:a="http://schemas.openxmlformats.org/drawingml/2006/main" xmlns:r="http://schemas.openxmlformats.org/officeDocument/2006/relationships" xmlns:p="http://schemas.openxmlformats.org/presentationml/2006/main">
  <p:tag name="TIMING" val="|11|39.9|57|13.9|22.6|1.8"/>
</p:tagLst>
</file>

<file path=ppt/tags/tag12.xml><?xml version="1.0" encoding="utf-8"?>
<p:tagLst xmlns:a="http://schemas.openxmlformats.org/drawingml/2006/main" xmlns:r="http://schemas.openxmlformats.org/officeDocument/2006/relationships" xmlns:p="http://schemas.openxmlformats.org/presentationml/2006/main">
  <p:tag name="TIMING" val="|1.9|3.2"/>
</p:tagLst>
</file>

<file path=ppt/tags/tag13.xml><?xml version="1.0" encoding="utf-8"?>
<p:tagLst xmlns:a="http://schemas.openxmlformats.org/drawingml/2006/main" xmlns:r="http://schemas.openxmlformats.org/officeDocument/2006/relationships" xmlns:p="http://schemas.openxmlformats.org/presentationml/2006/main">
  <p:tag name="TIMING" val="|1.9|23.1"/>
</p:tagLst>
</file>

<file path=ppt/tags/tag2.xml><?xml version="1.0" encoding="utf-8"?>
<p:tagLst xmlns:a="http://schemas.openxmlformats.org/drawingml/2006/main" xmlns:r="http://schemas.openxmlformats.org/officeDocument/2006/relationships" xmlns:p="http://schemas.openxmlformats.org/presentationml/2006/main">
  <p:tag name="TIMING" val="|6.6|8.4|6.7|20.6|26.6|9.5|0.5|5.6|18.4|0.5|9.2|4.3"/>
</p:tagLst>
</file>

<file path=ppt/tags/tag3.xml><?xml version="1.0" encoding="utf-8"?>
<p:tagLst xmlns:a="http://schemas.openxmlformats.org/drawingml/2006/main" xmlns:r="http://schemas.openxmlformats.org/officeDocument/2006/relationships" xmlns:p="http://schemas.openxmlformats.org/presentationml/2006/main">
  <p:tag name="TIMING" val="|17.4"/>
</p:tagLst>
</file>

<file path=ppt/tags/tag4.xml><?xml version="1.0" encoding="utf-8"?>
<p:tagLst xmlns:a="http://schemas.openxmlformats.org/drawingml/2006/main" xmlns:r="http://schemas.openxmlformats.org/officeDocument/2006/relationships" xmlns:p="http://schemas.openxmlformats.org/presentationml/2006/main">
  <p:tag name="TIMING" val="|0.3|0.8|44.7"/>
</p:tagLst>
</file>

<file path=ppt/tags/tag5.xml><?xml version="1.0" encoding="utf-8"?>
<p:tagLst xmlns:a="http://schemas.openxmlformats.org/drawingml/2006/main" xmlns:r="http://schemas.openxmlformats.org/officeDocument/2006/relationships" xmlns:p="http://schemas.openxmlformats.org/presentationml/2006/main">
  <p:tag name="TIMING" val="|0.1|1.5|87.6"/>
</p:tagLst>
</file>

<file path=ppt/tags/tag6.xml><?xml version="1.0" encoding="utf-8"?>
<p:tagLst xmlns:a="http://schemas.openxmlformats.org/drawingml/2006/main" xmlns:r="http://schemas.openxmlformats.org/officeDocument/2006/relationships" xmlns:p="http://schemas.openxmlformats.org/presentationml/2006/main">
  <p:tag name="TIMING" val="|3.1|5.2|68.3"/>
</p:tagLst>
</file>

<file path=ppt/tags/tag7.xml><?xml version="1.0" encoding="utf-8"?>
<p:tagLst xmlns:a="http://schemas.openxmlformats.org/drawingml/2006/main" xmlns:r="http://schemas.openxmlformats.org/officeDocument/2006/relationships" xmlns:p="http://schemas.openxmlformats.org/presentationml/2006/main">
  <p:tag name="TIMING" val="|14.8|78.5|1.3"/>
</p:tagLst>
</file>

<file path=ppt/tags/tag8.xml><?xml version="1.0" encoding="utf-8"?>
<p:tagLst xmlns:a="http://schemas.openxmlformats.org/drawingml/2006/main" xmlns:r="http://schemas.openxmlformats.org/officeDocument/2006/relationships" xmlns:p="http://schemas.openxmlformats.org/presentationml/2006/main">
  <p:tag name="TIMING" val="|64|24.8"/>
</p:tagLst>
</file>

<file path=ppt/tags/tag9.xml><?xml version="1.0" encoding="utf-8"?>
<p:tagLst xmlns:a="http://schemas.openxmlformats.org/drawingml/2006/main" xmlns:r="http://schemas.openxmlformats.org/officeDocument/2006/relationships" xmlns:p="http://schemas.openxmlformats.org/presentationml/2006/main">
  <p:tag name="TIMING" val="|11.6|5.2|0.9|3.1|10.9|11|11.9|27.2|42.7|28.2|6.7|6.3|13.5|4.5|3.5"/>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7987</TotalTime>
  <Words>2352</Words>
  <Application>Microsoft Office PowerPoint</Application>
  <PresentationFormat>Custom</PresentationFormat>
  <Paragraphs>324</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Median</vt:lpstr>
      <vt:lpstr>A Formal Semantics for Complete UML  State Machines with Communications  Shuang Liu1, Yang Liu2, Étienne André3, Christine Choppy3,  Jun Sun4,  Bimlesh Wadhwa1 and Jin Song Dong1   </vt:lpstr>
      <vt:lpstr>   Background</vt:lpstr>
      <vt:lpstr>   Background</vt:lpstr>
      <vt:lpstr>   Related Work</vt:lpstr>
      <vt:lpstr>   Related Work</vt:lpstr>
      <vt:lpstr>   Related Work</vt:lpstr>
      <vt:lpstr>   Related Work</vt:lpstr>
      <vt:lpstr>   Related Work</vt:lpstr>
      <vt:lpstr>   Our Contributions </vt:lpstr>
      <vt:lpstr>Our Contributions</vt:lpstr>
      <vt:lpstr>Preliminary</vt:lpstr>
      <vt:lpstr>Our Approach--Syntax</vt:lpstr>
      <vt:lpstr>Semantics—RTC rules</vt:lpstr>
      <vt:lpstr>Semantics—RTC rules (illustration)</vt:lpstr>
      <vt:lpstr>Semantics--communications</vt:lpstr>
      <vt:lpstr>Semantics--communications (illustration)</vt:lpstr>
      <vt:lpstr>Implementation and Evaluation</vt:lpstr>
      <vt:lpstr>UML @ PAT</vt:lpstr>
      <vt:lpstr>Conclusion and Future work</vt:lpstr>
      <vt:lpstr>PAT—current status</vt:lpstr>
      <vt:lpstr>Slide 21</vt:lpstr>
      <vt:lpstr>References</vt:lpstr>
      <vt:lpstr>References</vt:lpstr>
      <vt:lpstr>Backup I</vt:lpstr>
      <vt:lpstr>Backup II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PowerPC</dc:creator>
  <cp:lastModifiedBy>LS</cp:lastModifiedBy>
  <cp:revision>862</cp:revision>
  <cp:lastPrinted>2013-06-06T09:12:55Z</cp:lastPrinted>
  <dcterms:created xsi:type="dcterms:W3CDTF">2012-04-12T15:40:41Z</dcterms:created>
  <dcterms:modified xsi:type="dcterms:W3CDTF">2013-06-14T08:32:49Z</dcterms:modified>
</cp:coreProperties>
</file>